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  <p:sldMasterId id="2147483779" r:id="rId2"/>
    <p:sldMasterId id="2147483792" r:id="rId3"/>
  </p:sldMasterIdLst>
  <p:notesMasterIdLst>
    <p:notesMasterId r:id="rId16"/>
  </p:notesMasterIdLst>
  <p:handoutMasterIdLst>
    <p:handoutMasterId r:id="rId17"/>
  </p:handoutMasterIdLst>
  <p:sldIdLst>
    <p:sldId id="1667" r:id="rId4"/>
    <p:sldId id="1777" r:id="rId5"/>
    <p:sldId id="1800" r:id="rId6"/>
    <p:sldId id="1669" r:id="rId7"/>
    <p:sldId id="1716" r:id="rId8"/>
    <p:sldId id="1798" r:id="rId9"/>
    <p:sldId id="1795" r:id="rId10"/>
    <p:sldId id="1796" r:id="rId11"/>
    <p:sldId id="1797" r:id="rId12"/>
    <p:sldId id="1799" r:id="rId13"/>
    <p:sldId id="1794" r:id="rId14"/>
    <p:sldId id="1679" r:id="rId15"/>
  </p:sldIdLst>
  <p:sldSz cx="9144000" cy="6858000" type="screen4x3"/>
  <p:notesSz cx="6797675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AFCBAD"/>
    <a:srgbClr val="FBE197"/>
    <a:srgbClr val="5D6FB9"/>
    <a:srgbClr val="FFCC00"/>
    <a:srgbClr val="E9EDF4"/>
    <a:srgbClr val="FFE0C1"/>
    <a:srgbClr val="769A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1" autoAdjust="0"/>
    <p:restoredTop sz="98757" autoAdjust="0"/>
  </p:normalViewPr>
  <p:slideViewPr>
    <p:cSldViewPr>
      <p:cViewPr varScale="1">
        <p:scale>
          <a:sx n="74" d="100"/>
          <a:sy n="74" d="100"/>
        </p:scale>
        <p:origin x="153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30" d="100"/>
          <a:sy n="30" d="100"/>
        </p:scale>
        <p:origin x="-2268" y="-57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zarate\Documents\C%20Zarate\Oficina%20de%20Coordinacion\Asistencia%20T&#233;cnica\29230\Nota%20de%20Prensa%20I%20y%20II%20Trim\2015\Estadisticas%20OxI%202009%20-%202015%20ejercicio%20abril%202015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zarate\Documents\C%20Zarate\Oficina%20de%20Coordinacion\Asistencia%20T&#233;cnica\29230\Nota%20de%20Prensa%20I%20y%20II%20Trim\2015\Estadisticas%20OxI%202009%20-%202015%20ejercicio%20ene%202015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cronos\home$\DLOZANO\OBRAS%20POR%20IMPUESTO%20-%20OXI\ESTADISTICAS_DID\Estadisticas%20OxI%202009%20-%202015_FINAL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cronos\home$\DLOZANO\OBRAS%20POR%20IMPUESTO%20-%20OXI\ESTADISTICAS_DID\Estadisticas%20OxI%202009%20-%202015_FINAL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cronos\home$\DLOZANO\OBRAS%20POR%20IMPUESTO%20-%20OXI\ESTADISTICAS_DID\Estadisticas%20OxI%202009%20-%202015_FINAL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'Punto 1'!$D$62</c:f>
              <c:strCache>
                <c:ptCount val="1"/>
                <c:pt idx="0">
                  <c:v>Monto </c:v>
                </c:pt>
              </c:strCache>
            </c:strRef>
          </c:tx>
          <c:spPr>
            <a:solidFill>
              <a:srgbClr val="FF9933"/>
            </a:solidFill>
            <a:ln>
              <a:solidFill>
                <a:srgbClr val="FF9933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-9.4117630451905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107563006230749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b="0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'Punto 1'!$C$63:$C$69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'Punto 1'!$D$63:$D$69</c:f>
              <c:numCache>
                <c:formatCode>"S/."#,##0_);\("S/."#,##0\)</c:formatCode>
                <c:ptCount val="7"/>
                <c:pt idx="0">
                  <c:v>5.9989654100000003</c:v>
                </c:pt>
                <c:pt idx="1">
                  <c:v>10.29109609</c:v>
                </c:pt>
                <c:pt idx="2">
                  <c:v>272.98144174000004</c:v>
                </c:pt>
                <c:pt idx="3">
                  <c:v>181.20692270000001</c:v>
                </c:pt>
                <c:pt idx="4">
                  <c:v>476.97963461500001</c:v>
                </c:pt>
                <c:pt idx="5">
                  <c:v>650.32941139000013</c:v>
                </c:pt>
                <c:pt idx="6">
                  <c:v>900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297952"/>
        <c:axId val="429299128"/>
      </c:barChart>
      <c:catAx>
        <c:axId val="42929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9299128"/>
        <c:crosses val="autoZero"/>
        <c:auto val="1"/>
        <c:lblAlgn val="ctr"/>
        <c:lblOffset val="100"/>
        <c:noMultiLvlLbl val="0"/>
      </c:catAx>
      <c:valAx>
        <c:axId val="429299128"/>
        <c:scaling>
          <c:orientation val="minMax"/>
        </c:scaling>
        <c:delete val="1"/>
        <c:axPos val="l"/>
        <c:numFmt formatCode="&quot;S/.&quot;#,##0_);\(&quot;S/.&quot;#,##0\)" sourceLinked="1"/>
        <c:majorTickMark val="out"/>
        <c:minorTickMark val="none"/>
        <c:tickLblPos val="nextTo"/>
        <c:crossAx val="429297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1308482891646152"/>
                  <c:y val="1.8100983313055236E-2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bg1"/>
                        </a:solidFill>
                      </a:defRPr>
                    </a:pPr>
                    <a:r>
                      <a:rPr lang="en-US" sz="2000" b="1" dirty="0" smtClean="0">
                        <a:solidFill>
                          <a:schemeClr val="bg1"/>
                        </a:solidFill>
                      </a:rPr>
                      <a:t>41%</a:t>
                    </a:r>
                    <a:endParaRPr lang="en-US" sz="2000" b="1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71881960703101"/>
                  <c:y val="-0.17264878603903777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bg1"/>
                        </a:solidFill>
                      </a:defRPr>
                    </a:pPr>
                    <a:r>
                      <a:rPr lang="en-US" sz="2000" b="1" dirty="0" smtClean="0">
                        <a:solidFill>
                          <a:schemeClr val="bg1"/>
                        </a:solidFill>
                      </a:rPr>
                      <a:t>24%</a:t>
                    </a:r>
                    <a:endParaRPr lang="en-US" sz="2000" b="1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1449795841237845E-2"/>
                  <c:y val="0.1490664115459053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Educación</a:t>
                    </a:r>
                    <a:r>
                      <a:rPr lang="en-US" dirty="0"/>
                      <a:t> / </a:t>
                    </a:r>
                    <a:r>
                      <a:rPr lang="en-US" dirty="0" err="1"/>
                      <a:t>Salud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24%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7736524039601612"/>
                  <c:y val="0.169147364366487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3579452402478065"/>
                  <c:y val="2.14742422382450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Comercio / </a:t>
                    </a:r>
                    <a:r>
                      <a:rPr lang="en-US" sz="1050" dirty="0" err="1" smtClean="0"/>
                      <a:t>Esparcimiento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2%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30017278747456799"/>
                  <c:y val="3.7448642345633736E-3"/>
                </c:manualLayout>
              </c:layout>
              <c:tx>
                <c:rich>
                  <a:bodyPr/>
                  <a:lstStyle/>
                  <a:p>
                    <a:r>
                      <a:rPr lang="es-ES" dirty="0" smtClean="0"/>
                      <a:t>5elecom </a:t>
                    </a:r>
                    <a:r>
                      <a:rPr lang="es-ES" dirty="0"/>
                      <a:t>/ Cultura / Irrigación / Otros 
</a:t>
                    </a:r>
                    <a:r>
                      <a:rPr lang="es-ES" dirty="0" smtClean="0"/>
                      <a:t>5%</a:t>
                    </a:r>
                    <a:endParaRPr lang="es-E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pye!$D$3:$D$8</c:f>
              <c:strCache>
                <c:ptCount val="6"/>
                <c:pt idx="0">
                  <c:v>Transporte</c:v>
                </c:pt>
                <c:pt idx="1">
                  <c:v>Saneamiento</c:v>
                </c:pt>
                <c:pt idx="2">
                  <c:v>Educación / Salud</c:v>
                </c:pt>
                <c:pt idx="3">
                  <c:v>Seguridad</c:v>
                </c:pt>
                <c:pt idx="4">
                  <c:v>Comercio / Espacimiento</c:v>
                </c:pt>
                <c:pt idx="5">
                  <c:v>Telecom / Cultura / Irrigación / Otros </c:v>
                </c:pt>
              </c:strCache>
            </c:strRef>
          </c:cat>
          <c:val>
            <c:numRef>
              <c:f>pye!$E$3:$E$8</c:f>
              <c:numCache>
                <c:formatCode>_ * #,##0_ ;_ * \-#,##0_ ;_ * "-"??_ ;_ @_ </c:formatCode>
                <c:ptCount val="6"/>
                <c:pt idx="0">
                  <c:v>676967725.29000032</c:v>
                </c:pt>
                <c:pt idx="1">
                  <c:v>407023939.38000011</c:v>
                </c:pt>
                <c:pt idx="2">
                  <c:v>310149529.63999999</c:v>
                </c:pt>
                <c:pt idx="3">
                  <c:v>78957809.709999993</c:v>
                </c:pt>
                <c:pt idx="4">
                  <c:v>37161879.375</c:v>
                </c:pt>
                <c:pt idx="5">
                  <c:v>92152203.480000004</c:v>
                </c:pt>
              </c:numCache>
            </c:numRef>
          </c:val>
        </c:ser>
        <c:ser>
          <c:idx val="1"/>
          <c:order val="1"/>
          <c:cat>
            <c:strRef>
              <c:f>pye!$D$3:$D$8</c:f>
              <c:strCache>
                <c:ptCount val="6"/>
                <c:pt idx="0">
                  <c:v>Transporte</c:v>
                </c:pt>
                <c:pt idx="1">
                  <c:v>Saneamiento</c:v>
                </c:pt>
                <c:pt idx="2">
                  <c:v>Educación / Salud</c:v>
                </c:pt>
                <c:pt idx="3">
                  <c:v>Seguridad</c:v>
                </c:pt>
                <c:pt idx="4">
                  <c:v>Comercio / Espacimiento</c:v>
                </c:pt>
                <c:pt idx="5">
                  <c:v>Telecom / Cultura / Irrigación / Otros </c:v>
                </c:pt>
              </c:strCache>
            </c:strRef>
          </c:cat>
          <c:val>
            <c:numRef>
              <c:f>pye!$F$3:$F$8</c:f>
              <c:numCache>
                <c:formatCode>0%</c:formatCode>
                <c:ptCount val="6"/>
                <c:pt idx="0">
                  <c:v>0.42246767131078017</c:v>
                </c:pt>
                <c:pt idx="1">
                  <c:v>0.25400687420356227</c:v>
                </c:pt>
                <c:pt idx="2">
                  <c:v>0.19355154559106133</c:v>
                </c:pt>
                <c:pt idx="3">
                  <c:v>4.9274316564639528E-2</c:v>
                </c:pt>
                <c:pt idx="4">
                  <c:v>2.3191198124493904E-2</c:v>
                </c:pt>
                <c:pt idx="5">
                  <c:v>5.7508394205462783E-2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"/>
      </c:pie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'Punto 1'!$E$62</c:f>
              <c:strCache>
                <c:ptCount val="1"/>
                <c:pt idx="0">
                  <c:v>Nº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3577732518669394E-2"/>
                  <c:y val="-7.1544752087447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733197556008148E-2"/>
                  <c:y val="-4.5528478601102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586558044806514E-2"/>
                  <c:y val="-4.5528478601102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8017651052274268E-2"/>
                  <c:y val="4.0066770940759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0733197556008148E-2"/>
                  <c:y val="5.3422361254345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0733197556008148E-2"/>
                  <c:y val="0.347245348153247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rgbClr val="C0000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'Punto 1'!$C$63:$C$69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'Punto 1'!$E$63:$E$69</c:f>
              <c:numCache>
                <c:formatCode>General</c:formatCode>
                <c:ptCount val="7"/>
                <c:pt idx="0">
                  <c:v>2</c:v>
                </c:pt>
                <c:pt idx="1">
                  <c:v>5</c:v>
                </c:pt>
                <c:pt idx="2">
                  <c:v>7</c:v>
                </c:pt>
                <c:pt idx="3">
                  <c:v>19</c:v>
                </c:pt>
                <c:pt idx="4">
                  <c:v>35</c:v>
                </c:pt>
                <c:pt idx="5">
                  <c:v>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9301088"/>
        <c:axId val="429312456"/>
      </c:lineChart>
      <c:catAx>
        <c:axId val="429301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9312456"/>
        <c:crosses val="autoZero"/>
        <c:auto val="1"/>
        <c:lblAlgn val="ctr"/>
        <c:lblOffset val="100"/>
        <c:noMultiLvlLbl val="0"/>
      </c:catAx>
      <c:valAx>
        <c:axId val="4293124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2930108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517771804118267"/>
          <c:y val="9.726095228642595E-2"/>
          <c:w val="0.7032817494343464"/>
          <c:h val="0.84469151002124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'PIP Concluidos'!$Q$11</c:f>
              <c:strCache>
                <c:ptCount val="1"/>
                <c:pt idx="0">
                  <c:v>Monto Invertido MM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'PIP Concluidos'!$M$12:$M$26</c:f>
              <c:strCache>
                <c:ptCount val="15"/>
                <c:pt idx="0">
                  <c:v>GR Arequipa</c:v>
                </c:pt>
                <c:pt idx="1">
                  <c:v>MP Trujillo</c:v>
                </c:pt>
                <c:pt idx="2">
                  <c:v>MP Cusco</c:v>
                </c:pt>
                <c:pt idx="3">
                  <c:v>MP Huarmey</c:v>
                </c:pt>
                <c:pt idx="4">
                  <c:v>MP Huarmey</c:v>
                </c:pt>
                <c:pt idx="5">
                  <c:v>MP Santiago de Chuco</c:v>
                </c:pt>
                <c:pt idx="6">
                  <c:v>MP Talara</c:v>
                </c:pt>
                <c:pt idx="7">
                  <c:v>MD Nuevo Chimbote</c:v>
                </c:pt>
                <c:pt idx="8">
                  <c:v>GR Callao</c:v>
                </c:pt>
                <c:pt idx="9">
                  <c:v>GR Piura</c:v>
                </c:pt>
                <c:pt idx="10">
                  <c:v>MD La Matanza</c:v>
                </c:pt>
                <c:pt idx="11">
                  <c:v>MP Trujillo</c:v>
                </c:pt>
                <c:pt idx="12">
                  <c:v>MD Huariaca</c:v>
                </c:pt>
                <c:pt idx="13">
                  <c:v>MD Tinyahuarco</c:v>
                </c:pt>
                <c:pt idx="14">
                  <c:v>Otros</c:v>
                </c:pt>
              </c:strCache>
            </c:strRef>
          </c:cat>
          <c:val>
            <c:numRef>
              <c:f>'PIP Concluidos'!$Q$12:$Q$26</c:f>
              <c:numCache>
                <c:formatCode>0.0</c:formatCode>
                <c:ptCount val="15"/>
                <c:pt idx="0">
                  <c:v>260.26248371000003</c:v>
                </c:pt>
                <c:pt idx="1">
                  <c:v>29.389088309999998</c:v>
                </c:pt>
                <c:pt idx="2">
                  <c:v>15.78203368</c:v>
                </c:pt>
                <c:pt idx="3">
                  <c:v>9.5960122200000004</c:v>
                </c:pt>
                <c:pt idx="4">
                  <c:v>8.4599459199999991</c:v>
                </c:pt>
                <c:pt idx="5">
                  <c:v>7.4838110199999992</c:v>
                </c:pt>
                <c:pt idx="6">
                  <c:v>7.3549819900000006</c:v>
                </c:pt>
                <c:pt idx="7">
                  <c:v>7.3256959999999998</c:v>
                </c:pt>
                <c:pt idx="8">
                  <c:v>6.23730312</c:v>
                </c:pt>
                <c:pt idx="9">
                  <c:v>6.2352210000000001</c:v>
                </c:pt>
                <c:pt idx="10">
                  <c:v>5.7332059199999996</c:v>
                </c:pt>
                <c:pt idx="11">
                  <c:v>5.4848202000000006</c:v>
                </c:pt>
                <c:pt idx="12">
                  <c:v>5.3911606599999997</c:v>
                </c:pt>
                <c:pt idx="13">
                  <c:v>5.1114401100000002</c:v>
                </c:pt>
                <c:pt idx="14">
                  <c:v>94.204592279999972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320688"/>
        <c:axId val="429315984"/>
      </c:barChart>
      <c:catAx>
        <c:axId val="4293206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429315984"/>
        <c:crosses val="autoZero"/>
        <c:auto val="1"/>
        <c:lblAlgn val="ctr"/>
        <c:lblOffset val="100"/>
        <c:noMultiLvlLbl val="0"/>
      </c:catAx>
      <c:valAx>
        <c:axId val="429315984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crossAx val="429320688"/>
        <c:crosses val="max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37432077398779112"/>
          <c:y val="0.46627686848790612"/>
          <c:w val="0.2723971194614534"/>
          <c:h val="4.1900172159747312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517771804118267"/>
          <c:y val="8.5675382177853643E-2"/>
          <c:w val="0.7032817494343464"/>
          <c:h val="0.856277080129816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'PIP Adjudicados'!$Q$10</c:f>
              <c:strCache>
                <c:ptCount val="1"/>
                <c:pt idx="0">
                  <c:v>Monto Invertido MM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'PIP Adjudicados'!$M$11:$M$41</c:f>
              <c:strCache>
                <c:ptCount val="31"/>
                <c:pt idx="0">
                  <c:v>MD Ilabaya</c:v>
                </c:pt>
                <c:pt idx="1">
                  <c:v>MP Mariscal Nieto</c:v>
                </c:pt>
                <c:pt idx="2">
                  <c:v>GR Puno</c:v>
                </c:pt>
                <c:pt idx="3">
                  <c:v>MD Majes</c:v>
                </c:pt>
                <c:pt idx="4">
                  <c:v>GR Moquegua</c:v>
                </c:pt>
                <c:pt idx="5">
                  <c:v>GR Pasco</c:v>
                </c:pt>
                <c:pt idx="6">
                  <c:v>GR La Libertad</c:v>
                </c:pt>
                <c:pt idx="7">
                  <c:v>GR Junín</c:v>
                </c:pt>
                <c:pt idx="8">
                  <c:v>GR La Libertad</c:v>
                </c:pt>
                <c:pt idx="9">
                  <c:v>GR Loreto</c:v>
                </c:pt>
                <c:pt idx="10">
                  <c:v>MP Jorge Basadre</c:v>
                </c:pt>
                <c:pt idx="11">
                  <c:v>MP Hualgayoc</c:v>
                </c:pt>
                <c:pt idx="12">
                  <c:v>MP Pasco</c:v>
                </c:pt>
                <c:pt idx="13">
                  <c:v>MD Pocollay</c:v>
                </c:pt>
                <c:pt idx="14">
                  <c:v>MP Mariscal Nieto</c:v>
                </c:pt>
                <c:pt idx="15">
                  <c:v>GR Piura</c:v>
                </c:pt>
                <c:pt idx="16">
                  <c:v>MP Sullana</c:v>
                </c:pt>
                <c:pt idx="17">
                  <c:v>GR Piura</c:v>
                </c:pt>
                <c:pt idx="18">
                  <c:v>MD Ventanilla</c:v>
                </c:pt>
                <c:pt idx="19">
                  <c:v>MP Sullana</c:v>
                </c:pt>
                <c:pt idx="20">
                  <c:v>MD Ticlacayan  </c:v>
                </c:pt>
                <c:pt idx="21">
                  <c:v>MD Chinchero</c:v>
                </c:pt>
                <c:pt idx="22">
                  <c:v>MD Carumas</c:v>
                </c:pt>
                <c:pt idx="23">
                  <c:v>MP Huaraz</c:v>
                </c:pt>
                <c:pt idx="24">
                  <c:v>MP de Maynas</c:v>
                </c:pt>
                <c:pt idx="25">
                  <c:v>GR Lima</c:v>
                </c:pt>
                <c:pt idx="26">
                  <c:v>MD Independencia</c:v>
                </c:pt>
                <c:pt idx="27">
                  <c:v>GR Ica</c:v>
                </c:pt>
                <c:pt idx="28">
                  <c:v>MD Ventanilla</c:v>
                </c:pt>
                <c:pt idx="29">
                  <c:v>MD Huayllay </c:v>
                </c:pt>
                <c:pt idx="30">
                  <c:v>Otros</c:v>
                </c:pt>
              </c:strCache>
            </c:strRef>
          </c:cat>
          <c:val>
            <c:numRef>
              <c:f>'PIP Adjudicados'!$Q$11:$Q$41</c:f>
              <c:numCache>
                <c:formatCode>0.0</c:formatCode>
                <c:ptCount val="31"/>
                <c:pt idx="0">
                  <c:v>123.99556</c:v>
                </c:pt>
                <c:pt idx="1">
                  <c:v>84.548918</c:v>
                </c:pt>
                <c:pt idx="2">
                  <c:v>77.45600795</c:v>
                </c:pt>
                <c:pt idx="3">
                  <c:v>74.215062310000008</c:v>
                </c:pt>
                <c:pt idx="4">
                  <c:v>58.849327200000005</c:v>
                </c:pt>
                <c:pt idx="5">
                  <c:v>54.830856760000003</c:v>
                </c:pt>
                <c:pt idx="6">
                  <c:v>36.121882810000002</c:v>
                </c:pt>
                <c:pt idx="7">
                  <c:v>33.727915090000003</c:v>
                </c:pt>
                <c:pt idx="8">
                  <c:v>33.542344</c:v>
                </c:pt>
                <c:pt idx="9">
                  <c:v>21.006443960000002</c:v>
                </c:pt>
                <c:pt idx="10">
                  <c:v>19.480976899999998</c:v>
                </c:pt>
                <c:pt idx="11">
                  <c:v>18.539414465</c:v>
                </c:pt>
                <c:pt idx="12">
                  <c:v>17.39510362</c:v>
                </c:pt>
                <c:pt idx="13">
                  <c:v>17.194506230000002</c:v>
                </c:pt>
                <c:pt idx="14">
                  <c:v>16.785228699999998</c:v>
                </c:pt>
                <c:pt idx="15">
                  <c:v>15.39609757</c:v>
                </c:pt>
                <c:pt idx="16">
                  <c:v>14.12045711</c:v>
                </c:pt>
                <c:pt idx="17">
                  <c:v>14.101329439999999</c:v>
                </c:pt>
                <c:pt idx="18">
                  <c:v>13.793891</c:v>
                </c:pt>
                <c:pt idx="19">
                  <c:v>13.743792619999999</c:v>
                </c:pt>
                <c:pt idx="20">
                  <c:v>13.506886300000001</c:v>
                </c:pt>
                <c:pt idx="21">
                  <c:v>11.52415835</c:v>
                </c:pt>
                <c:pt idx="22">
                  <c:v>11.321043509999999</c:v>
                </c:pt>
                <c:pt idx="23">
                  <c:v>11.24508234</c:v>
                </c:pt>
                <c:pt idx="24">
                  <c:v>10.893947220000001</c:v>
                </c:pt>
                <c:pt idx="25">
                  <c:v>10.873237</c:v>
                </c:pt>
                <c:pt idx="26">
                  <c:v>10.72699761</c:v>
                </c:pt>
                <c:pt idx="27">
                  <c:v>10.647662329999999</c:v>
                </c:pt>
                <c:pt idx="28">
                  <c:v>10.321167300000001</c:v>
                </c:pt>
                <c:pt idx="29">
                  <c:v>10.155922199999999</c:v>
                </c:pt>
                <c:pt idx="30">
                  <c:v>473.80688776099993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314416"/>
        <c:axId val="429311280"/>
      </c:barChart>
      <c:catAx>
        <c:axId val="42931441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429311280"/>
        <c:crosses val="autoZero"/>
        <c:auto val="1"/>
        <c:lblAlgn val="ctr"/>
        <c:lblOffset val="100"/>
        <c:noMultiLvlLbl val="0"/>
      </c:catAx>
      <c:valAx>
        <c:axId val="429311280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crossAx val="429314416"/>
        <c:crosses val="max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44888156271402685"/>
          <c:y val="0.2947397016769826"/>
          <c:w val="0.28910640828479994"/>
          <c:h val="4.1900172159747312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949996560405115"/>
          <c:y val="9.726095228642595E-2"/>
          <c:w val="0.68895950187147792"/>
          <c:h val="0.84469151002124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'Ranking de Empresas'!$F$9</c:f>
              <c:strCache>
                <c:ptCount val="1"/>
                <c:pt idx="0">
                  <c:v>Monto MM S/.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'Ranking de Empresas'!$E$10:$E$30</c:f>
              <c:strCache>
                <c:ptCount val="21"/>
                <c:pt idx="0">
                  <c:v>Banco de Crédito del Perú - BCP</c:v>
                </c:pt>
                <c:pt idx="1">
                  <c:v>Southern Peru Copper Corporation</c:v>
                </c:pt>
                <c:pt idx="2">
                  <c:v>Volcan Compañía Minera S.A.A.</c:v>
                </c:pt>
                <c:pt idx="3">
                  <c:v>Compañía Minera Antamina S.A.</c:v>
                </c:pt>
                <c:pt idx="4">
                  <c:v>Telefónica del Perú S.A.A.</c:v>
                </c:pt>
                <c:pt idx="5">
                  <c:v>Interbank</c:v>
                </c:pt>
                <c:pt idx="6">
                  <c:v>Unión de Cervecerías Peruanas Backus y Johnston S.A.A. - BACKUS</c:v>
                </c:pt>
                <c:pt idx="7">
                  <c:v>Minera Barrick Misquichilca S.A.</c:v>
                </c:pt>
                <c:pt idx="8">
                  <c:v>Cementos Pacasmayo S.A.A.</c:v>
                </c:pt>
                <c:pt idx="9">
                  <c:v>Minera Gold Fields Peru S.A.</c:v>
                </c:pt>
                <c:pt idx="10">
                  <c:v>BBVA</c:v>
                </c:pt>
                <c:pt idx="11">
                  <c:v>Eckerd Perú S.A - Inkafarma</c:v>
                </c:pt>
                <c:pt idx="12">
                  <c:v>Unión Andina de Cementos S.A.A. - UNACEM</c:v>
                </c:pt>
                <c:pt idx="13">
                  <c:v>Yura S.A.</c:v>
                </c:pt>
                <c:pt idx="14">
                  <c:v>Cía. Minera Poderosa S.A.</c:v>
                </c:pt>
                <c:pt idx="15">
                  <c:v>América Movil Perú SAC</c:v>
                </c:pt>
                <c:pt idx="16">
                  <c:v>Compañía Minera Milpo S.A.A.</c:v>
                </c:pt>
                <c:pt idx="17">
                  <c:v>Ferreyros S.A.</c:v>
                </c:pt>
                <c:pt idx="18">
                  <c:v>Optical Thechnologies S.A.C.</c:v>
                </c:pt>
                <c:pt idx="19">
                  <c:v>Kallpa Generación S.A.</c:v>
                </c:pt>
                <c:pt idx="20">
                  <c:v>Otros</c:v>
                </c:pt>
              </c:strCache>
            </c:strRef>
          </c:cat>
          <c:val>
            <c:numRef>
              <c:f>'Ranking de Empresas'!$F$10:$F$30</c:f>
              <c:numCache>
                <c:formatCode>0.0</c:formatCode>
                <c:ptCount val="21"/>
                <c:pt idx="0">
                  <c:v>566.87005191117282</c:v>
                </c:pt>
                <c:pt idx="1">
                  <c:v>491.61869697263</c:v>
                </c:pt>
                <c:pt idx="2">
                  <c:v>107.11243177600001</c:v>
                </c:pt>
                <c:pt idx="3">
                  <c:v>88.047425634000021</c:v>
                </c:pt>
                <c:pt idx="4">
                  <c:v>83.205794145000013</c:v>
                </c:pt>
                <c:pt idx="5">
                  <c:v>81.197039733730008</c:v>
                </c:pt>
                <c:pt idx="6">
                  <c:v>52.573690286315006</c:v>
                </c:pt>
                <c:pt idx="7">
                  <c:v>32.950901980200001</c:v>
                </c:pt>
                <c:pt idx="8">
                  <c:v>32.776951775000001</c:v>
                </c:pt>
                <c:pt idx="9">
                  <c:v>18.539414465</c:v>
                </c:pt>
                <c:pt idx="10">
                  <c:v>18.060941405000001</c:v>
                </c:pt>
                <c:pt idx="11">
                  <c:v>17.554156373599998</c:v>
                </c:pt>
                <c:pt idx="12">
                  <c:v>17.003042517499999</c:v>
                </c:pt>
                <c:pt idx="13">
                  <c:v>14.712331800000001</c:v>
                </c:pt>
                <c:pt idx="14">
                  <c:v>13.891354465199999</c:v>
                </c:pt>
                <c:pt idx="15">
                  <c:v>13.793891</c:v>
                </c:pt>
                <c:pt idx="16">
                  <c:v>12.120819730000001</c:v>
                </c:pt>
                <c:pt idx="17">
                  <c:v>10.967615673000001</c:v>
                </c:pt>
                <c:pt idx="18">
                  <c:v>10.893947220000001</c:v>
                </c:pt>
                <c:pt idx="19">
                  <c:v>9.2835421299999989</c:v>
                </c:pt>
                <c:pt idx="20">
                  <c:v>124.74586281265202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6355344"/>
        <c:axId val="496355736"/>
      </c:barChart>
      <c:catAx>
        <c:axId val="49635534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50"/>
            </a:pPr>
            <a:endParaRPr lang="es-ES"/>
          </a:p>
        </c:txPr>
        <c:crossAx val="496355736"/>
        <c:crosses val="autoZero"/>
        <c:auto val="1"/>
        <c:lblAlgn val="ctr"/>
        <c:lblOffset val="100"/>
        <c:noMultiLvlLbl val="0"/>
      </c:catAx>
      <c:valAx>
        <c:axId val="496355736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crossAx val="496355344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37432077398779112"/>
          <c:y val="0.46627686848790612"/>
          <c:w val="0.23181741803332612"/>
          <c:h val="4.1900172159747312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6888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1098" y="1"/>
            <a:ext cx="2944958" cy="496888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7164FF3-3C2C-47F9-831A-0541DBB423C0}" type="datetimeFigureOut">
              <a:rPr lang="es-ES"/>
              <a:pPr>
                <a:defRPr/>
              </a:pPr>
              <a:t>30/11/2015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4958" cy="496888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1098" y="9429751"/>
            <a:ext cx="2944958" cy="496888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8CF66E6-06C9-4CD8-9579-C082FE5B390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72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6888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1098" y="1"/>
            <a:ext cx="2944958" cy="496888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2594B6-F287-4809-A59A-F5A075AB18E6}" type="datetimeFigureOut">
              <a:rPr lang="es-ES"/>
              <a:pPr>
                <a:defRPr/>
              </a:pPr>
              <a:t>30/11/2015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pPr lvl="0"/>
            <a:endParaRPr lang="en-U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606" y="4716464"/>
            <a:ext cx="5438464" cy="4467225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1"/>
            <a:ext cx="2944958" cy="496888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1098" y="9429751"/>
            <a:ext cx="2944958" cy="496888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9B26F68-B80D-4B70-9E69-D95C2D40119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59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Incorporar</a:t>
            </a:r>
            <a:r>
              <a:rPr lang="es-PE" baseline="0" dirty="0" smtClean="0"/>
              <a:t> los beneficios para la población.</a:t>
            </a:r>
          </a:p>
          <a:p>
            <a:r>
              <a:rPr lang="es-PE" baseline="0" dirty="0" smtClean="0"/>
              <a:t>Mejorar la redacción del primer </a:t>
            </a:r>
            <a:r>
              <a:rPr lang="es-PE" baseline="0" dirty="0" err="1" smtClean="0"/>
              <a:t>bullet</a:t>
            </a:r>
            <a:r>
              <a:rPr lang="es-PE" baseline="0" dirty="0" smtClean="0"/>
              <a:t> de los beneficios para el GR y GL.</a:t>
            </a:r>
          </a:p>
          <a:p>
            <a:r>
              <a:rPr lang="es-PE" baseline="0" dirty="0" smtClean="0"/>
              <a:t>En el caso de los beneficios para las empresas, , mencionar que se mejora el relacionamiento con la población a través de obras de alto impacto.</a:t>
            </a:r>
          </a:p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538C4-18E4-4224-A4FC-BBA53E66BB8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756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04213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Actualizar</a:t>
            </a:r>
            <a:r>
              <a:rPr lang="es-PE" baseline="0" dirty="0" smtClean="0"/>
              <a:t> en función a la gráfica que utilizó en PERUMIN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253A8-FB8E-47B3-8B20-257EE448F560}" type="slidenum">
              <a:rPr lang="es-PE" smtClean="0">
                <a:solidFill>
                  <a:prstClr val="black"/>
                </a:solidFill>
              </a:rPr>
              <a:pPr/>
              <a:t>7</a:t>
            </a:fld>
            <a:endParaRPr lang="es-P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26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Cambiar en lo posible la</a:t>
            </a:r>
            <a:r>
              <a:rPr lang="es-PE" baseline="0" dirty="0" smtClean="0"/>
              <a:t> foto que no refleja modernidad. Se sugirió foto de tuberías y obras.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538C4-18E4-4224-A4FC-BBA53E66BB8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8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7E4B7-3272-40A7-9A99-5175503F7BB7}" type="datetime1">
              <a:rPr lang="es-ES" smtClean="0"/>
              <a:t>30/11/2015</a:t>
            </a:fld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2FE95-861F-41CB-BD29-35C2BA87D82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905000"/>
            <a:ext cx="3587262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2338" y="1905000"/>
            <a:ext cx="3587262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0221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567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567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587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479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587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C895FD-BDDD-45CC-94C0-ADD6D2D83BF3}" type="datetime1">
              <a:rPr lang="es-ES" smtClean="0">
                <a:solidFill>
                  <a:srgbClr val="000000"/>
                </a:solidFill>
              </a:rPr>
              <a:t>30/11/2015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62C55-B80C-4EF0-B4B1-19FD2759BB5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76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2B0F2-25BF-483D-AACE-2D214BE6113C}" type="datetime1">
              <a:rPr lang="es-ES" smtClean="0">
                <a:solidFill>
                  <a:srgbClr val="000000"/>
                </a:solidFill>
              </a:rPr>
              <a:t>30/11/2015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34675-FD2E-4542-B39A-5F9537C848F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87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C895FD-BDDD-45CC-94C0-ADD6D2D83BF3}" type="datetime1">
              <a:rPr lang="es-ES" smtClean="0">
                <a:solidFill>
                  <a:srgbClr val="000000"/>
                </a:solidFill>
              </a:rPr>
              <a:t>30/11/2015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62C55-B80C-4EF0-B4B1-19FD2759BB5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9725B8-BAE0-4C10-BC3D-958D4383DA4E}" type="datetime1">
              <a:rPr lang="es-ES" smtClean="0">
                <a:solidFill>
                  <a:srgbClr val="000000"/>
                </a:solidFill>
              </a:rPr>
              <a:t>30/11/2015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A8831-6D11-4B13-91A6-9032F5F7932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0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31A2-6508-4EF3-BE3A-8DF46FFC24C8}" type="datetime1">
              <a:rPr lang="es-ES" smtClean="0"/>
              <a:t>30/11/2015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5BC3-0A70-4E0C-8B1C-5FF5BB9283B0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F820B-5E29-4A5F-9C05-4FD2CD0164CC}" type="datetime1">
              <a:rPr lang="es-ES" smtClean="0">
                <a:solidFill>
                  <a:srgbClr val="000000"/>
                </a:solidFill>
              </a:rPr>
              <a:t>30/11/2015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064287-1C97-47D6-9180-6629DB14BD6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32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DE26B-344B-4819-970F-6E4BAEB708E2}" type="datetime1">
              <a:rPr lang="es-ES" smtClean="0">
                <a:solidFill>
                  <a:srgbClr val="000000"/>
                </a:solidFill>
              </a:rPr>
              <a:t>30/11/2015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E19A08-24BB-4C89-B180-6DC8D1F6ED2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81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A3661C-7C9F-4369-AD84-B183ACC7C290}" type="datetime1">
              <a:rPr lang="es-ES" smtClean="0">
                <a:solidFill>
                  <a:srgbClr val="000000"/>
                </a:solidFill>
              </a:rPr>
              <a:t>30/11/2015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6DB8EF-E930-4F64-B5A9-27C1C2E5551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48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960B84-8C43-4C41-A660-370D31804EB9}" type="datetime1">
              <a:rPr lang="es-ES" smtClean="0">
                <a:solidFill>
                  <a:srgbClr val="000000"/>
                </a:solidFill>
              </a:rPr>
              <a:t>30/11/2015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87FB0-B2F0-42AD-A29E-A5E4A07AA3D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325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7792CE-918D-4C97-84EC-F9C7D5F0353F}" type="datetime1">
              <a:rPr lang="es-ES" smtClean="0">
                <a:solidFill>
                  <a:srgbClr val="000000"/>
                </a:solidFill>
              </a:rPr>
              <a:t>30/11/2015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55D77-5249-4DE8-991E-4638D89B9CB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30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B2A3D0-8075-4006-B485-4D0DA03203DC}" type="datetime1">
              <a:rPr lang="es-ES" smtClean="0">
                <a:solidFill>
                  <a:srgbClr val="000000"/>
                </a:solidFill>
              </a:rPr>
              <a:t>30/11/2015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BA333B-C1CB-4F91-AC8F-B0326A4E0D0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2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B1F64-C5E0-4C92-8626-60E10AB914E6}" type="datetime1">
              <a:rPr lang="es-ES" smtClean="0">
                <a:solidFill>
                  <a:srgbClr val="000000"/>
                </a:solidFill>
              </a:rPr>
              <a:t>30/11/2015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51AED-9E12-48A7-A434-B69EA13BE64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367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84950" y="71438"/>
            <a:ext cx="2101850" cy="60547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79400" y="71438"/>
            <a:ext cx="6153150" cy="60547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0C67A6-3A49-4F22-9F1E-1174A017626B}" type="datetime1">
              <a:rPr lang="es-ES" smtClean="0">
                <a:solidFill>
                  <a:srgbClr val="000000"/>
                </a:solidFill>
              </a:rPr>
              <a:t>30/11/2015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67CA63-106E-48A7-9945-6CF559CD76F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09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CDC8-16D0-48A8-AC03-81A7C8BA892C}" type="datetime1">
              <a:rPr lang="es-ES" smtClean="0"/>
              <a:t>30/11/2015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5BC3-0A70-4E0C-8B1C-5FF5BB9283B0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07BE-C9F8-4FF3-AAFF-AE990EB21EDE}" type="datetime1">
              <a:rPr lang="es-ES" smtClean="0"/>
              <a:t>30/11/2015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5BC3-0A70-4E0C-8B1C-5FF5BB9283B0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338A-3801-4229-87DF-05EEC882F9C4}" type="datetime1">
              <a:rPr lang="es-ES" smtClean="0"/>
              <a:t>30/11/2015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5BC3-0A70-4E0C-8B1C-5FF5BB9283B0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B0ED-0D31-4A0E-B6E2-9DE0669ED150}" type="datetime1">
              <a:rPr lang="es-ES" smtClean="0"/>
              <a:t>30/11/2015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5BC3-0A70-4E0C-8B1C-5FF5BB9283B0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4C1A-16C7-48E7-BE6A-3EE3739531BD}" type="datetime1">
              <a:rPr lang="es-ES" smtClean="0"/>
              <a:t>30/11/2015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5BC3-0A70-4E0C-8B1C-5FF5BB9283B0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AFCA-6520-43D7-A092-25024CB199FD}" type="datetime1">
              <a:rPr lang="es-ES" smtClean="0"/>
              <a:t>30/11/2015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5BC3-0A70-4E0C-8B1C-5FF5BB9283B0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123A-EC1D-4E8A-B586-8E5BBD728294}" type="datetime1">
              <a:rPr lang="es-ES" smtClean="0"/>
              <a:t>30/11/2015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5BC3-0A70-4E0C-8B1C-5FF5BB9283B0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78C94443-2874-40C1-A744-ADF8FB995D71}" type="datetime1">
              <a:rPr lang="es-ES" smtClean="0"/>
              <a:t>30/11/2015</a:t>
            </a:fld>
            <a:endParaRPr lang="es-ES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B68C0852-15CA-4569-8970-8D63FB6F2C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1031" name="Imagen 9" descr="pi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536113"/>
            <a:ext cx="91440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-71470" y="-25"/>
            <a:ext cx="9215470" cy="690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86EFB-6A7A-4325-9605-44CC59D209B0}" type="datetime1">
              <a:rPr lang="es-ES" smtClean="0"/>
              <a:t>30/11/2015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95BC3-0A70-4E0C-8B1C-5FF5BB9283B0}" type="slidenum">
              <a:rPr lang="es-PE" smtClean="0"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2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807" r:id="rId9"/>
    <p:sldLayoutId id="2147483808" r:id="rId10"/>
    <p:sldLayoutId id="2147483809" r:id="rId11"/>
    <p:sldLayoutId id="2147483811" r:id="rId12"/>
    <p:sldLayoutId id="2147483813" r:id="rId13"/>
    <p:sldLayoutId id="2147483814" r:id="rId14"/>
    <p:sldLayoutId id="2147483824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645B87BB-4476-4BEF-96CC-ADF4D132251D}" type="datetime1">
              <a:rPr lang="es-ES" smtClean="0">
                <a:solidFill>
                  <a:srgbClr val="000000"/>
                </a:solidFill>
                <a:latin typeface="Arial" pitchFamily="34" charset="0"/>
              </a:rPr>
              <a:t>30/11/2015</a:t>
            </a:fld>
            <a:endParaRPr lang="es-E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F97A38D4-113B-4ED9-B9BF-DAEF55EAE4B2}" type="slidenum">
              <a:rPr lang="es-ES">
                <a:solidFill>
                  <a:srgbClr val="000000"/>
                </a:solidFill>
                <a:latin typeface="Arial" pitchFamily="34" charset="0"/>
              </a:rPr>
              <a:pPr/>
              <a:t>‹Nº›</a:t>
            </a:fld>
            <a:endParaRPr lang="es-ES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9223" name="Imagen 9" descr="pie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" y="9536113"/>
            <a:ext cx="91440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</p:spTree>
    <p:extLst>
      <p:ext uri="{BB962C8B-B14F-4D97-AF65-F5344CB8AC3E}">
        <p14:creationId xmlns:p14="http://schemas.microsoft.com/office/powerpoint/2010/main" val="400931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jpeg"/><Relationship Id="rId18" Type="http://schemas.openxmlformats.org/officeDocument/2006/relationships/image" Target="../media/image30.png"/><Relationship Id="rId26" Type="http://schemas.openxmlformats.org/officeDocument/2006/relationships/image" Target="../media/image36.jpeg"/><Relationship Id="rId39" Type="http://schemas.openxmlformats.org/officeDocument/2006/relationships/image" Target="../media/image49.jpeg"/><Relationship Id="rId21" Type="http://schemas.openxmlformats.org/officeDocument/2006/relationships/image" Target="../media/image9.png"/><Relationship Id="rId34" Type="http://schemas.openxmlformats.org/officeDocument/2006/relationships/image" Target="../media/image44.jpeg"/><Relationship Id="rId42" Type="http://schemas.openxmlformats.org/officeDocument/2006/relationships/image" Target="../media/image52.png"/><Relationship Id="rId47" Type="http://schemas.openxmlformats.org/officeDocument/2006/relationships/image" Target="../media/image57.jpeg"/><Relationship Id="rId50" Type="http://schemas.openxmlformats.org/officeDocument/2006/relationships/image" Target="../media/image60.jpeg"/><Relationship Id="rId55" Type="http://schemas.openxmlformats.org/officeDocument/2006/relationships/image" Target="../media/image65.jpeg"/><Relationship Id="rId63" Type="http://schemas.openxmlformats.org/officeDocument/2006/relationships/image" Target="../media/image73.jpeg"/><Relationship Id="rId68" Type="http://schemas.openxmlformats.org/officeDocument/2006/relationships/image" Target="../media/image78.jpeg"/><Relationship Id="rId76" Type="http://schemas.openxmlformats.org/officeDocument/2006/relationships/image" Target="../media/image86.jpeg"/><Relationship Id="rId7" Type="http://schemas.openxmlformats.org/officeDocument/2006/relationships/image" Target="../media/image19.png"/><Relationship Id="rId71" Type="http://schemas.openxmlformats.org/officeDocument/2006/relationships/image" Target="../media/image81.jpeg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29" Type="http://schemas.openxmlformats.org/officeDocument/2006/relationships/image" Target="../media/image39.png"/><Relationship Id="rId11" Type="http://schemas.openxmlformats.org/officeDocument/2006/relationships/image" Target="../media/image23.png"/><Relationship Id="rId24" Type="http://schemas.openxmlformats.org/officeDocument/2006/relationships/image" Target="../media/image35.png"/><Relationship Id="rId32" Type="http://schemas.openxmlformats.org/officeDocument/2006/relationships/image" Target="../media/image42.jpe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45" Type="http://schemas.openxmlformats.org/officeDocument/2006/relationships/image" Target="../media/image55.png"/><Relationship Id="rId53" Type="http://schemas.openxmlformats.org/officeDocument/2006/relationships/image" Target="../media/image63.png"/><Relationship Id="rId58" Type="http://schemas.openxmlformats.org/officeDocument/2006/relationships/image" Target="../media/image68.jpeg"/><Relationship Id="rId66" Type="http://schemas.openxmlformats.org/officeDocument/2006/relationships/image" Target="../media/image76.jpeg"/><Relationship Id="rId74" Type="http://schemas.openxmlformats.org/officeDocument/2006/relationships/image" Target="../media/image84.jpe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4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49" Type="http://schemas.openxmlformats.org/officeDocument/2006/relationships/image" Target="../media/image59.png"/><Relationship Id="rId57" Type="http://schemas.openxmlformats.org/officeDocument/2006/relationships/image" Target="../media/image67.jpeg"/><Relationship Id="rId61" Type="http://schemas.openxmlformats.org/officeDocument/2006/relationships/image" Target="../media/image71.jpe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31" Type="http://schemas.openxmlformats.org/officeDocument/2006/relationships/image" Target="../media/image41.png"/><Relationship Id="rId44" Type="http://schemas.openxmlformats.org/officeDocument/2006/relationships/image" Target="../media/image54.jpeg"/><Relationship Id="rId52" Type="http://schemas.openxmlformats.org/officeDocument/2006/relationships/image" Target="../media/image62.jpeg"/><Relationship Id="rId60" Type="http://schemas.openxmlformats.org/officeDocument/2006/relationships/image" Target="../media/image70.jpeg"/><Relationship Id="rId65" Type="http://schemas.openxmlformats.org/officeDocument/2006/relationships/image" Target="../media/image75.jpeg"/><Relationship Id="rId73" Type="http://schemas.openxmlformats.org/officeDocument/2006/relationships/image" Target="../media/image83.jpeg"/><Relationship Id="rId4" Type="http://schemas.openxmlformats.org/officeDocument/2006/relationships/image" Target="../media/image16.png"/><Relationship Id="rId9" Type="http://schemas.openxmlformats.org/officeDocument/2006/relationships/image" Target="../media/image21.gif"/><Relationship Id="rId14" Type="http://schemas.openxmlformats.org/officeDocument/2006/relationships/image" Target="../media/image26.png"/><Relationship Id="rId22" Type="http://schemas.openxmlformats.org/officeDocument/2006/relationships/image" Target="../media/image33.jpe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43" Type="http://schemas.openxmlformats.org/officeDocument/2006/relationships/image" Target="../media/image53.png"/><Relationship Id="rId48" Type="http://schemas.openxmlformats.org/officeDocument/2006/relationships/image" Target="../media/image58.png"/><Relationship Id="rId56" Type="http://schemas.openxmlformats.org/officeDocument/2006/relationships/image" Target="../media/image66.jpeg"/><Relationship Id="rId64" Type="http://schemas.openxmlformats.org/officeDocument/2006/relationships/image" Target="../media/image74.jpeg"/><Relationship Id="rId69" Type="http://schemas.openxmlformats.org/officeDocument/2006/relationships/image" Target="../media/image79.png"/><Relationship Id="rId77" Type="http://schemas.openxmlformats.org/officeDocument/2006/relationships/chart" Target="../charts/chart6.xml"/><Relationship Id="rId8" Type="http://schemas.openxmlformats.org/officeDocument/2006/relationships/image" Target="../media/image20.png"/><Relationship Id="rId51" Type="http://schemas.openxmlformats.org/officeDocument/2006/relationships/image" Target="../media/image61.jpeg"/><Relationship Id="rId72" Type="http://schemas.openxmlformats.org/officeDocument/2006/relationships/image" Target="../media/image82.jpeg"/><Relationship Id="rId3" Type="http://schemas.openxmlformats.org/officeDocument/2006/relationships/hyperlink" Target="http://www.granaymontero.com.pe/default.aspx" TargetMode="External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12.png"/><Relationship Id="rId33" Type="http://schemas.openxmlformats.org/officeDocument/2006/relationships/image" Target="../media/image43.png"/><Relationship Id="rId38" Type="http://schemas.openxmlformats.org/officeDocument/2006/relationships/image" Target="../media/image48.jpeg"/><Relationship Id="rId46" Type="http://schemas.openxmlformats.org/officeDocument/2006/relationships/image" Target="../media/image56.png"/><Relationship Id="rId59" Type="http://schemas.openxmlformats.org/officeDocument/2006/relationships/image" Target="../media/image69.jpeg"/><Relationship Id="rId67" Type="http://schemas.openxmlformats.org/officeDocument/2006/relationships/image" Target="../media/image77.png"/><Relationship Id="rId20" Type="http://schemas.openxmlformats.org/officeDocument/2006/relationships/image" Target="../media/image32.jpeg"/><Relationship Id="rId41" Type="http://schemas.openxmlformats.org/officeDocument/2006/relationships/image" Target="../media/image51.png"/><Relationship Id="rId54" Type="http://schemas.openxmlformats.org/officeDocument/2006/relationships/image" Target="../media/image64.jpeg"/><Relationship Id="rId62" Type="http://schemas.openxmlformats.org/officeDocument/2006/relationships/image" Target="../media/image72.jpeg"/><Relationship Id="rId70" Type="http://schemas.openxmlformats.org/officeDocument/2006/relationships/image" Target="../media/image80.jpeg"/><Relationship Id="rId75" Type="http://schemas.openxmlformats.org/officeDocument/2006/relationships/image" Target="../media/image85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brasporimpuestos.pe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chart" Target="../charts/chart4.xml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51720" y="1772816"/>
            <a:ext cx="662473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89988" bIns="45714" anchor="ctr"/>
          <a:lstStyle/>
          <a:p>
            <a:pPr marL="182563" algn="r"/>
            <a:r>
              <a:rPr lang="es-PE" sz="2200" b="1" dirty="0" smtClean="0">
                <a:solidFill>
                  <a:schemeClr val="bg1"/>
                </a:solidFill>
              </a:rPr>
              <a:t>“</a:t>
            </a:r>
            <a:r>
              <a:rPr lang="es-PE" sz="2200" b="1" dirty="0" err="1" smtClean="0">
                <a:solidFill>
                  <a:schemeClr val="bg1"/>
                </a:solidFill>
              </a:rPr>
              <a:t>Desafios</a:t>
            </a:r>
            <a:r>
              <a:rPr lang="es-PE" sz="2200" b="1" dirty="0" smtClean="0">
                <a:solidFill>
                  <a:schemeClr val="bg1"/>
                </a:solidFill>
              </a:rPr>
              <a:t> del Mecanismo de Obras por Impuestos”</a:t>
            </a:r>
            <a:endParaRPr lang="es-PE" sz="2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182563" algn="r"/>
            <a:endParaRPr lang="es-PE" sz="2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182563" algn="r"/>
            <a:endParaRPr lang="es-PE" sz="2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182563" algn="r"/>
            <a:endParaRPr lang="es-PE" sz="2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182563" algn="r"/>
            <a:r>
              <a:rPr lang="es-PE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Víctor Castillo Advíncula</a:t>
            </a:r>
          </a:p>
          <a:p>
            <a:pPr marL="182563" algn="r"/>
            <a:r>
              <a:rPr lang="es-PE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Dirección de Inversiones Descentralizadas</a:t>
            </a:r>
            <a:endParaRPr lang="es-PE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355976" y="5338201"/>
            <a:ext cx="4188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600" b="1" i="1" dirty="0" smtClean="0">
                <a:solidFill>
                  <a:srgbClr val="FFFF00"/>
                </a:solidFill>
              </a:rPr>
              <a:t>Lima</a:t>
            </a:r>
            <a:r>
              <a:rPr lang="es-PE" sz="1600" b="1" i="1" dirty="0" smtClean="0">
                <a:solidFill>
                  <a:srgbClr val="FFFF00"/>
                </a:solidFill>
              </a:rPr>
              <a:t>, 01 </a:t>
            </a:r>
            <a:r>
              <a:rPr lang="es-PE" sz="1600" b="1" i="1" dirty="0" smtClean="0">
                <a:solidFill>
                  <a:srgbClr val="FFFF00"/>
                </a:solidFill>
              </a:rPr>
              <a:t>de </a:t>
            </a:r>
            <a:r>
              <a:rPr lang="es-PE" sz="1600" b="1" i="1" dirty="0" smtClean="0">
                <a:solidFill>
                  <a:srgbClr val="FFFF00"/>
                </a:solidFill>
              </a:rPr>
              <a:t>diciembre </a:t>
            </a:r>
            <a:r>
              <a:rPr lang="es-PE" sz="1600" b="1" i="1" dirty="0" smtClean="0">
                <a:solidFill>
                  <a:srgbClr val="FFFF00"/>
                </a:solidFill>
              </a:rPr>
              <a:t>de 2015</a:t>
            </a:r>
            <a:endParaRPr lang="es-PE" sz="16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950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3370474" y="1340768"/>
            <a:ext cx="4668284" cy="5373216"/>
            <a:chOff x="3442482" y="1556792"/>
            <a:chExt cx="4668284" cy="5373216"/>
          </a:xfrm>
        </p:grpSpPr>
        <p:pic>
          <p:nvPicPr>
            <p:cNvPr id="14" name="Picture 2" descr="C:\Users\tremy\AppData\Local\Microsoft\Windows\Temporary Internet Files\Content.Outlook\K62COVBU\MAPA DEPARTAMENTOS (3)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972" y="1556792"/>
              <a:ext cx="3664794" cy="5373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://www.granaymontero.com.pe/images/logo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776" y="3136843"/>
              <a:ext cx="478445" cy="132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6" t="33279" r="5711" b="10122"/>
            <a:stretch/>
          </p:blipFill>
          <p:spPr bwMode="auto">
            <a:xfrm>
              <a:off x="4618891" y="3139809"/>
              <a:ext cx="328217" cy="119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 descr="C:\Users\czarate\Pictures\savia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696" y="3260569"/>
              <a:ext cx="420447" cy="165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 descr="C:\Users\czarate\Pictures\petrobras-logo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7334" y="3056757"/>
              <a:ext cx="513618" cy="83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68" t="12886" r="10963" b="11834"/>
            <a:stretch/>
          </p:blipFill>
          <p:spPr bwMode="auto">
            <a:xfrm>
              <a:off x="5004048" y="3356992"/>
              <a:ext cx="244491" cy="162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9" descr="http://www.pluspetrol.net/imagenes/loghome.gi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4778" y="2724149"/>
              <a:ext cx="1043996" cy="328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372" y="4792847"/>
              <a:ext cx="474732" cy="173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4365104"/>
              <a:ext cx="265776" cy="147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6216" y="3902665"/>
              <a:ext cx="306233" cy="170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342" y="5057435"/>
              <a:ext cx="372129" cy="166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482" y="4982939"/>
              <a:ext cx="574935" cy="101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342" y="4867293"/>
              <a:ext cx="308023" cy="171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8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2" t="16170" r="6838" b="17446"/>
            <a:stretch/>
          </p:blipFill>
          <p:spPr bwMode="auto">
            <a:xfrm>
              <a:off x="5076056" y="4972713"/>
              <a:ext cx="410277" cy="97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9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1" r="8931"/>
            <a:stretch/>
          </p:blipFill>
          <p:spPr bwMode="auto">
            <a:xfrm>
              <a:off x="6003306" y="5076200"/>
              <a:ext cx="457561" cy="15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10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02" r="13808"/>
            <a:stretch/>
          </p:blipFill>
          <p:spPr bwMode="auto">
            <a:xfrm>
              <a:off x="6913974" y="5864766"/>
              <a:ext cx="203455" cy="168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11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45" t="19512" r="10005" b="18792"/>
            <a:stretch/>
          </p:blipFill>
          <p:spPr bwMode="auto">
            <a:xfrm>
              <a:off x="7377109" y="6344214"/>
              <a:ext cx="435252" cy="127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1" name="30 Grupo"/>
            <p:cNvGrpSpPr/>
            <p:nvPr/>
          </p:nvGrpSpPr>
          <p:grpSpPr>
            <a:xfrm>
              <a:off x="4553682" y="4276887"/>
              <a:ext cx="856735" cy="265488"/>
              <a:chOff x="1751048" y="3394772"/>
              <a:chExt cx="999012" cy="358972"/>
            </a:xfrm>
          </p:grpSpPr>
          <p:pic>
            <p:nvPicPr>
              <p:cNvPr id="54" name="Picture 4" descr="C:\Users\czarate\Pictures\logo_hayduk.jpg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7877" y="3634406"/>
                <a:ext cx="463722" cy="115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5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8757" y="3394772"/>
                <a:ext cx="401303" cy="3589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6" name="Picture 7" descr="https://encrypted-tbn1.gstatic.com/images?q=tbn:ANd9GcQeR-yLwfJh2B_leBW_k0YE_Tw6zuA8S8DzXSqvA2ZEt6OfJnQcft7KkYE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1048" y="3429082"/>
                <a:ext cx="557985" cy="1789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2" name="Picture 8"/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2" t="16170" r="6838" b="17446"/>
            <a:stretch/>
          </p:blipFill>
          <p:spPr bwMode="auto">
            <a:xfrm>
              <a:off x="6537870" y="6033475"/>
              <a:ext cx="445668" cy="106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6" t="39348" r="5711" b="10121"/>
            <a:stretch/>
          </p:blipFill>
          <p:spPr bwMode="auto">
            <a:xfrm>
              <a:off x="5700363" y="6053153"/>
              <a:ext cx="328217" cy="86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10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73" b="12762"/>
            <a:stretch/>
          </p:blipFill>
          <p:spPr bwMode="auto">
            <a:xfrm>
              <a:off x="6229801" y="5877272"/>
              <a:ext cx="646455" cy="136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7" descr="https://encrypted-tbn1.gstatic.com/images?q=tbn:ANd9GcQeR-yLwfJh2B_leBW_k0YE_Tw6zuA8S8DzXSqvA2ZEt6OfJnQcft7KkYE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6042215"/>
              <a:ext cx="352363" cy="97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1"/>
            <p:cNvPicPr>
              <a:picLocks noChangeAspect="1" noChangeArrowheads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45" t="12615" r="10005" b="20527"/>
            <a:stretch/>
          </p:blipFill>
          <p:spPr bwMode="auto">
            <a:xfrm>
              <a:off x="6616879" y="5070475"/>
              <a:ext cx="475520" cy="108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13"/>
            <p:cNvPicPr>
              <a:picLocks noChangeAspect="1" noChangeArrowheads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5" r="6978"/>
            <a:stretch/>
          </p:blipFill>
          <p:spPr bwMode="auto">
            <a:xfrm>
              <a:off x="6971355" y="5157192"/>
              <a:ext cx="408957" cy="1519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2"/>
            <p:cNvPicPr>
              <a:picLocks noChangeAspect="1" noChangeArrowheads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6" t="39348" r="5711" b="10121"/>
            <a:stretch/>
          </p:blipFill>
          <p:spPr bwMode="auto">
            <a:xfrm>
              <a:off x="6228184" y="4706983"/>
              <a:ext cx="328217" cy="106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9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1" r="8931"/>
            <a:stretch/>
          </p:blipFill>
          <p:spPr bwMode="auto">
            <a:xfrm>
              <a:off x="5004048" y="5096347"/>
              <a:ext cx="457561" cy="15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11"/>
            <p:cNvPicPr>
              <a:picLocks noChangeAspect="1" noChangeArrowheads="1"/>
            </p:cNvPicPr>
            <p:nvPr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45" t="12615" r="10005" b="20527"/>
            <a:stretch/>
          </p:blipFill>
          <p:spPr bwMode="auto">
            <a:xfrm>
              <a:off x="6077104" y="3042311"/>
              <a:ext cx="504903" cy="160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1" name="40 Grupo"/>
            <p:cNvGrpSpPr/>
            <p:nvPr/>
          </p:nvGrpSpPr>
          <p:grpSpPr>
            <a:xfrm>
              <a:off x="3995937" y="3789043"/>
              <a:ext cx="1152128" cy="354864"/>
              <a:chOff x="1798598" y="2829087"/>
              <a:chExt cx="1343460" cy="479819"/>
            </a:xfrm>
          </p:grpSpPr>
          <p:pic>
            <p:nvPicPr>
              <p:cNvPr id="49" name="Picture 3"/>
              <p:cNvPicPr>
                <a:picLocks noChangeAspect="1" noChangeArrowheads="1"/>
              </p:cNvPicPr>
              <p:nvPr/>
            </p:nvPicPr>
            <p:blipFill rotWithShape="1"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68" t="12886" r="10963" b="11834"/>
              <a:stretch/>
            </p:blipFill>
            <p:spPr bwMode="auto">
              <a:xfrm>
                <a:off x="2760835" y="2868417"/>
                <a:ext cx="297257" cy="2286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16"/>
              <p:cNvPicPr>
                <a:picLocks noChangeAspect="1" noChangeArrowheads="1"/>
              </p:cNvPicPr>
              <p:nvPr/>
            </p:nvPicPr>
            <p:blipFill rotWithShape="1"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77" r="9100"/>
              <a:stretch/>
            </p:blipFill>
            <p:spPr bwMode="auto">
              <a:xfrm>
                <a:off x="2290669" y="2854981"/>
                <a:ext cx="431557" cy="3008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" name="Picture 19"/>
              <p:cNvPicPr>
                <a:picLocks noChangeAspect="1" noChangeArrowheads="1"/>
              </p:cNvPicPr>
              <p:nvPr/>
            </p:nvPicPr>
            <p:blipFill rotWithShape="1"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668" b="18784"/>
              <a:stretch/>
            </p:blipFill>
            <p:spPr bwMode="auto">
              <a:xfrm>
                <a:off x="1798598" y="2829087"/>
                <a:ext cx="479018" cy="1898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2" name="Picture 21" descr="https://encrypted-tbn3.gstatic.com/images?q=tbn:ANd9GcQgnO1sozQ64EC4csu6itzcSaTQAc9YtNcZ3Ox_XgW_xtkum--wuQ"/>
              <p:cNvPicPr>
                <a:picLocks noChangeAspect="1" noChangeArrowheads="1"/>
              </p:cNvPicPr>
              <p:nvPr/>
            </p:nvPicPr>
            <p:blipFill rotWithShape="1"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371" b="16952"/>
              <a:stretch/>
            </p:blipFill>
            <p:spPr bwMode="auto">
              <a:xfrm>
                <a:off x="2523636" y="3121173"/>
                <a:ext cx="618422" cy="187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4"/>
              <p:cNvPicPr>
                <a:picLocks noChangeAspect="1" noChangeArrowheads="1"/>
              </p:cNvPicPr>
              <p:nvPr/>
            </p:nvPicPr>
            <p:blipFill rotWithShape="1"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672" b="32978"/>
              <a:stretch/>
            </p:blipFill>
            <p:spPr bwMode="auto">
              <a:xfrm>
                <a:off x="1823452" y="3121180"/>
                <a:ext cx="562909" cy="1877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2" name="Picture 2"/>
            <p:cNvPicPr>
              <a:picLocks noChangeAspect="1" noChangeArrowheads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6" t="39348" r="5711" b="10121"/>
            <a:stretch/>
          </p:blipFill>
          <p:spPr bwMode="auto">
            <a:xfrm>
              <a:off x="6216776" y="4437112"/>
              <a:ext cx="328217" cy="106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27"/>
            <p:cNvPicPr>
              <a:picLocks noChangeAspect="1" noChangeArrowheads="1"/>
            </p:cNvPicPr>
            <p:nvPr/>
          </p:nvPicPr>
          <p:blipFill rotWithShape="1"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66" b="19925"/>
            <a:stretch/>
          </p:blipFill>
          <p:spPr bwMode="auto">
            <a:xfrm>
              <a:off x="6091153" y="4509120"/>
              <a:ext cx="396594" cy="77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30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4509120"/>
              <a:ext cx="431639" cy="115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10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73" b="12762"/>
            <a:stretch/>
          </p:blipFill>
          <p:spPr bwMode="auto">
            <a:xfrm>
              <a:off x="6638758" y="6276099"/>
              <a:ext cx="646455" cy="136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31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040" y="3313105"/>
              <a:ext cx="399059" cy="93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7" descr="https://encrypted-tbn1.gstatic.com/images?q=tbn:ANd9GcQeR-yLwfJh2B_leBW_k0YE_Tw6zuA8S8DzXSqvA2ZEt6OfJnQcft7KkYE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0294" y="3266502"/>
              <a:ext cx="337002" cy="93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1"/>
            <p:cNvPicPr>
              <a:picLocks noChangeAspect="1" noChangeArrowheads="1"/>
            </p:cNvPicPr>
            <p:nvPr/>
          </p:nvPicPr>
          <p:blipFill rotWithShape="1"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45" t="19512" r="10005" b="18792"/>
            <a:stretch/>
          </p:blipFill>
          <p:spPr bwMode="auto">
            <a:xfrm>
              <a:off x="7452319" y="5792076"/>
              <a:ext cx="464689" cy="13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9 CuadroTexto"/>
          <p:cNvSpPr txBox="1"/>
          <p:nvPr/>
        </p:nvSpPr>
        <p:spPr>
          <a:xfrm>
            <a:off x="8038758" y="1412776"/>
            <a:ext cx="999685" cy="1354217"/>
          </a:xfrm>
          <a:prstGeom prst="rect">
            <a:avLst/>
          </a:prstGeom>
          <a:solidFill>
            <a:srgbClr val="FF9900">
              <a:alpha val="2588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1800" b="1" dirty="0" smtClean="0">
                <a:solidFill>
                  <a:srgbClr val="C00000"/>
                </a:solidFill>
                <a:latin typeface="Calibri"/>
              </a:rPr>
              <a:t>78%</a:t>
            </a:r>
            <a:r>
              <a:rPr lang="es-PE" sz="1600" b="1" dirty="0" smtClean="0">
                <a:solidFill>
                  <a:srgbClr val="C00000"/>
                </a:solidFill>
                <a:latin typeface="Calibri"/>
              </a:rPr>
              <a:t> </a:t>
            </a:r>
          </a:p>
          <a:p>
            <a:pPr algn="ctr"/>
            <a:r>
              <a:rPr lang="es-PE" sz="1600" b="1" dirty="0" smtClean="0">
                <a:solidFill>
                  <a:srgbClr val="C00000"/>
                </a:solidFill>
                <a:latin typeface="Calibri"/>
              </a:rPr>
              <a:t>de la inversión total a la fecha</a:t>
            </a:r>
            <a:endParaRPr lang="es-PE" sz="16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8" name="7 Cerrar llave"/>
          <p:cNvSpPr/>
          <p:nvPr/>
        </p:nvSpPr>
        <p:spPr>
          <a:xfrm>
            <a:off x="7845000" y="1477816"/>
            <a:ext cx="144016" cy="1224135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b="1" dirty="0">
              <a:solidFill>
                <a:srgbClr val="00000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5496" y="210706"/>
            <a:ext cx="6768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ES" sz="3000" b="1" dirty="0" smtClean="0">
                <a:solidFill>
                  <a:srgbClr val="C00000"/>
                </a:solidFill>
                <a:latin typeface="Calibri"/>
              </a:rPr>
              <a:t>Empresas más activas </a:t>
            </a:r>
            <a:r>
              <a:rPr lang="es-ES" sz="2800" b="1" dirty="0">
                <a:solidFill>
                  <a:srgbClr val="C00000"/>
                </a:solidFill>
                <a:latin typeface="Calibri"/>
              </a:rPr>
              <a:t>2009-2015</a:t>
            </a:r>
            <a:r>
              <a:rPr lang="es-ES" sz="2800" b="1" baseline="30000" dirty="0">
                <a:solidFill>
                  <a:srgbClr val="C00000"/>
                </a:solidFill>
                <a:latin typeface="Calibri"/>
              </a:rPr>
              <a:t>1/</a:t>
            </a:r>
            <a:endParaRPr lang="es-PE" sz="3000" b="1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59" name="Picture 27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6" b="19925"/>
          <a:stretch/>
        </p:blipFill>
        <p:spPr bwMode="auto">
          <a:xfrm>
            <a:off x="4716016" y="5320700"/>
            <a:ext cx="431857" cy="9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zarate\Pictures\goldfields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603" y="3317150"/>
            <a:ext cx="278811" cy="16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zarate\Pictures\petramas.bmp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415" y="4597862"/>
            <a:ext cx="468776" cy="13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zarate\Pictures\unacem.bmp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580" y="4740708"/>
            <a:ext cx="525621" cy="13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zarate\Pictures\unicon.bmp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592" y="4902008"/>
            <a:ext cx="413353" cy="1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zarate\Pictures\fitesa.bmp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4597429"/>
            <a:ext cx="334503" cy="17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0"/>
          <p:cNvPicPr>
            <a:picLocks noChangeAspect="1" noChangeArrowheads="1"/>
          </p:cNvPicPr>
          <p:nvPr/>
        </p:nvPicPr>
        <p:blipFill rotWithShape="1"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2" r="13808"/>
          <a:stretch/>
        </p:blipFill>
        <p:spPr bwMode="auto">
          <a:xfrm>
            <a:off x="7153457" y="5874919"/>
            <a:ext cx="212682" cy="17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czarate\Pictures\logo_eternit.jp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57" y="4607780"/>
            <a:ext cx="423740" cy="14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t="39348" r="5711" b="10121"/>
          <a:stretch/>
        </p:blipFill>
        <p:spPr bwMode="auto">
          <a:xfrm>
            <a:off x="6948264" y="5301208"/>
            <a:ext cx="328217" cy="10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8"/>
          <p:cNvPicPr>
            <a:picLocks noChangeAspect="1" noChangeArrowheads="1"/>
          </p:cNvPicPr>
          <p:nvPr/>
        </p:nvPicPr>
        <p:blipFill rotWithShape="1"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2" t="16170" r="6838" b="17446"/>
          <a:stretch/>
        </p:blipFill>
        <p:spPr bwMode="auto">
          <a:xfrm>
            <a:off x="6876256" y="5402296"/>
            <a:ext cx="432048" cy="10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t="39348" r="5711" b="10121"/>
          <a:stretch/>
        </p:blipFill>
        <p:spPr bwMode="auto">
          <a:xfrm>
            <a:off x="7380312" y="5445224"/>
            <a:ext cx="328217" cy="10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czarate\Pictures\untitled.bmp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06599"/>
            <a:ext cx="238625" cy="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czarate\Pictures\tisur.jp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201" y="5880388"/>
            <a:ext cx="431388" cy="15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zarate\Pictures\1_%20logo_FerreyrosCAT.jp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710" y="4725144"/>
            <a:ext cx="405636" cy="10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9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1" r="8931"/>
          <a:stretch/>
        </p:blipFill>
        <p:spPr bwMode="auto">
          <a:xfrm>
            <a:off x="5698615" y="5661248"/>
            <a:ext cx="457561" cy="1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4" descr="C:\Users\czarate\Pictures\unacem.bmp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11055"/>
            <a:ext cx="461108" cy="11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czarate\Pictures\empresas\OHL.bmp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4049652"/>
            <a:ext cx="443497" cy="17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czarate\Pictures\Banco-BBVA-Continental-mejores-depositos.jp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301" y="3645024"/>
            <a:ext cx="470627" cy="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zarate\Pictures\imagesCAB6NNNA.jp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598" y="4867737"/>
            <a:ext cx="351867" cy="1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czarate\Pictures\impala.jp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527" y="4826748"/>
            <a:ext cx="320788" cy="19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czarate\Pictures\chinalco.jp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683" y="4581128"/>
            <a:ext cx="236493" cy="17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zarate\Pictures\cineplex.jp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29533"/>
            <a:ext cx="470221" cy="13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 descr="C:\Users\czarate\Pictures\buenaventura.jpg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813" y="5693528"/>
            <a:ext cx="486674" cy="17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C:\Users\czarate\Pictures\antapaccay.jp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762" y="5129892"/>
            <a:ext cx="383542" cy="17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czarate\Pictures\empresas\Scotiabank.jp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139" y="2759528"/>
            <a:ext cx="540290" cy="15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" name="Picture 2" descr="C:\Users\czarate\Pictures\empresas\consorcio minreo horizonte.jp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751" y="3789040"/>
            <a:ext cx="353177" cy="14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" descr="C:\Users\czarate\Pictures\empresas\tasa.jpg"/>
          <p:cNvPicPr>
            <a:picLocks noChangeAspect="1" noChangeArrowheads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201" y="5654654"/>
            <a:ext cx="264523" cy="27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0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3" b="12762"/>
          <a:stretch/>
        </p:blipFill>
        <p:spPr bwMode="auto">
          <a:xfrm>
            <a:off x="6841966" y="6233071"/>
            <a:ext cx="646455" cy="13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2" descr="C:\Users\czarate\Pictures\empresas\austral.jpg"/>
          <p:cNvPicPr>
            <a:picLocks noChangeAspect="1" noChangeArrowheads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327" y="4028214"/>
            <a:ext cx="210609" cy="19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2" descr="C:\Users\czarate\Pictures\empresas\yura.jpg"/>
          <p:cNvPicPr>
            <a:picLocks noChangeAspect="1" noChangeArrowheads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860" y="6019373"/>
            <a:ext cx="217940" cy="21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7" descr="https://encrypted-tbn1.gstatic.com/images?q=tbn:ANd9GcQeR-yLwfJh2B_leBW_k0YE_Tw6zuA8S8DzXSqvA2ZEt6OfJnQcft7KkYE"/>
          <p:cNvPicPr>
            <a:picLocks noChangeAspect="1" noChangeArrowheads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572" y="6060247"/>
            <a:ext cx="434404" cy="12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3"/>
          <p:cNvPicPr>
            <a:picLocks noChangeAspect="1" noChangeArrowheads="1"/>
          </p:cNvPicPr>
          <p:nvPr/>
        </p:nvPicPr>
        <p:blipFill rotWithShape="1"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8" t="12886" r="10963" b="11834"/>
          <a:stretch/>
        </p:blipFill>
        <p:spPr bwMode="auto">
          <a:xfrm>
            <a:off x="3219720" y="2826287"/>
            <a:ext cx="277775" cy="18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2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t="39348" r="5711" b="10121"/>
          <a:stretch/>
        </p:blipFill>
        <p:spPr bwMode="auto">
          <a:xfrm>
            <a:off x="3696452" y="4213658"/>
            <a:ext cx="328217" cy="10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czarate\Pictures\empresas\hudbay.jpg"/>
          <p:cNvPicPr>
            <a:picLocks noChangeAspect="1" noChangeArrowheads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88" y="4973785"/>
            <a:ext cx="281368" cy="15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t="39348" r="5711" b="10121"/>
          <a:stretch/>
        </p:blipFill>
        <p:spPr bwMode="auto">
          <a:xfrm>
            <a:off x="4355976" y="5338321"/>
            <a:ext cx="328217" cy="10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2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t="39348" r="5711" b="10121"/>
          <a:stretch/>
        </p:blipFill>
        <p:spPr bwMode="auto">
          <a:xfrm>
            <a:off x="4983764" y="3020155"/>
            <a:ext cx="328217" cy="10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11"/>
          <p:cNvPicPr>
            <a:picLocks noChangeAspect="1" noChangeArrowheads="1"/>
          </p:cNvPicPr>
          <p:nvPr/>
        </p:nvPicPr>
        <p:blipFill rotWithShape="1"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5" t="19512" r="10005" b="18792"/>
          <a:stretch/>
        </p:blipFill>
        <p:spPr bwMode="auto">
          <a:xfrm>
            <a:off x="5607724" y="5301208"/>
            <a:ext cx="476444" cy="13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2" descr="C:\Users\czarate\Pictures\empresas\AFP Integra.jpg"/>
          <p:cNvPicPr>
            <a:picLocks noChangeAspect="1" noChangeArrowheads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440" y="3013833"/>
            <a:ext cx="367698" cy="1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2" descr="C:\Users\czarate\Pictures\empresas\peru bus.jpg"/>
          <p:cNvPicPr>
            <a:picLocks noChangeAspect="1" noChangeArrowheads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531" y="5301208"/>
            <a:ext cx="475589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zarate\Pictures\empresas\minsur.jpg"/>
          <p:cNvPicPr>
            <a:picLocks noChangeAspect="1" noChangeArrowheads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817" y="5722690"/>
            <a:ext cx="352355" cy="17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2" descr="C:\Users\czarate\Pictures\empresas\brynajom.jpg"/>
          <p:cNvPicPr>
            <a:picLocks noChangeAspect="1" noChangeArrowheads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945" y="5013176"/>
            <a:ext cx="193239" cy="19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7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6" b="19925"/>
          <a:stretch/>
        </p:blipFill>
        <p:spPr bwMode="auto">
          <a:xfrm>
            <a:off x="4031390" y="4221088"/>
            <a:ext cx="396594" cy="7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2" descr="C:\Users\czarate\Pictures\empresas\claro.jpg"/>
          <p:cNvPicPr>
            <a:picLocks noChangeAspect="1" noChangeArrowheads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20" y="4576823"/>
            <a:ext cx="200152" cy="20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t="39348" r="5711" b="10121"/>
          <a:stretch/>
        </p:blipFill>
        <p:spPr bwMode="auto">
          <a:xfrm>
            <a:off x="3018702" y="4773899"/>
            <a:ext cx="328217" cy="10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Picture 2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t="39348" r="5711" b="10121"/>
          <a:stretch/>
        </p:blipFill>
        <p:spPr bwMode="auto">
          <a:xfrm>
            <a:off x="3227343" y="3803429"/>
            <a:ext cx="328217" cy="10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8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2" t="16170" r="6838" b="17446"/>
          <a:stretch/>
        </p:blipFill>
        <p:spPr bwMode="auto">
          <a:xfrm>
            <a:off x="2998709" y="3692504"/>
            <a:ext cx="410277" cy="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3" descr="C:\Users\czarate\Pictures\1_%20logo_FerreyrosCAT.jp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62" y="4496632"/>
            <a:ext cx="405636" cy="10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480" y="4577395"/>
            <a:ext cx="265776" cy="14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3" descr="C:\Users\czarate\Pictures\empresas\inversiones centenario.jpg"/>
          <p:cNvPicPr>
            <a:picLocks noChangeAspect="1" noChangeArrowheads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713" y="4437112"/>
            <a:ext cx="271463" cy="15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zarate\Pictures\empresas\minera la anja.jpg"/>
          <p:cNvPicPr>
            <a:picLocks noChangeAspect="1" noChangeArrowheads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03128"/>
            <a:ext cx="182964" cy="18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49 Rectángulo"/>
          <p:cNvSpPr/>
          <p:nvPr/>
        </p:nvSpPr>
        <p:spPr>
          <a:xfrm>
            <a:off x="246241" y="6453336"/>
            <a:ext cx="274305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000" b="1" dirty="0" smtClean="0">
                <a:solidFill>
                  <a:srgbClr val="000000"/>
                </a:solidFill>
                <a:latin typeface="Arial" pitchFamily="34" charset="0"/>
              </a:rPr>
              <a:t>1/ Actualizado al 24 de Noviembre de 2015</a:t>
            </a:r>
          </a:p>
          <a:p>
            <a:r>
              <a:rPr lang="es-PE" sz="1100" b="1" dirty="0" smtClean="0">
                <a:solidFill>
                  <a:srgbClr val="000000"/>
                </a:solidFill>
                <a:latin typeface="Arial" pitchFamily="34" charset="0"/>
              </a:rPr>
              <a:t>Fuente: ProInversión</a:t>
            </a:r>
            <a:endParaRPr lang="es-PE" sz="1100" b="1" dirty="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101" name="1 Gráfico"/>
          <p:cNvGraphicFramePr>
            <a:graphicFrameLocks/>
          </p:cNvGraphicFramePr>
          <p:nvPr>
            <p:extLst/>
          </p:nvPr>
        </p:nvGraphicFramePr>
        <p:xfrm>
          <a:off x="0" y="764704"/>
          <a:ext cx="6386730" cy="574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7"/>
          </a:graphicData>
        </a:graphic>
      </p:graphicFrame>
    </p:spTree>
    <p:extLst>
      <p:ext uri="{BB962C8B-B14F-4D97-AF65-F5344CB8AC3E}">
        <p14:creationId xmlns:p14="http://schemas.microsoft.com/office/powerpoint/2010/main" val="325643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-36512" y="0"/>
            <a:ext cx="5832648" cy="836712"/>
          </a:xfrm>
        </p:spPr>
        <p:txBody>
          <a:bodyPr/>
          <a:lstStyle/>
          <a:p>
            <a:r>
              <a:rPr lang="es-PE" sz="3200" b="1" dirty="0" smtClean="0">
                <a:solidFill>
                  <a:srgbClr val="A80000"/>
                </a:solidFill>
              </a:rPr>
              <a:t>¿Qué </a:t>
            </a:r>
            <a:r>
              <a:rPr lang="es-PE" sz="3200" b="1" dirty="0">
                <a:solidFill>
                  <a:srgbClr val="A80000"/>
                </a:solidFill>
              </a:rPr>
              <a:t>r</a:t>
            </a:r>
            <a:r>
              <a:rPr lang="es-PE" sz="3200" b="1" dirty="0" smtClean="0">
                <a:solidFill>
                  <a:srgbClr val="A80000"/>
                </a:solidFill>
              </a:rPr>
              <a:t>ol tiene ProInversión?</a:t>
            </a:r>
            <a:endParaRPr lang="es-PE" sz="3200" dirty="0">
              <a:solidFill>
                <a:srgbClr val="A80000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3779912" y="2758627"/>
            <a:ext cx="5256584" cy="108824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lvl="1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0" algn="l"/>
              </a:tabLst>
              <a:defRPr/>
            </a:pPr>
            <a:r>
              <a:rPr lang="es-ES" sz="1800" b="1" dirty="0" smtClean="0">
                <a:latin typeface="+mn-lt"/>
              </a:rPr>
              <a:t>Difusión</a:t>
            </a:r>
            <a:r>
              <a:rPr lang="es-ES" sz="1800" dirty="0" smtClean="0">
                <a:latin typeface="+mn-lt"/>
              </a:rPr>
              <a:t> </a:t>
            </a:r>
            <a:r>
              <a:rPr lang="es-ES" sz="1800" dirty="0">
                <a:latin typeface="+mn-lt"/>
              </a:rPr>
              <a:t>d</a:t>
            </a:r>
            <a:r>
              <a:rPr lang="es-ES" sz="1600" dirty="0">
                <a:latin typeface="+mn-lt"/>
              </a:rPr>
              <a:t>e la </a:t>
            </a:r>
            <a:r>
              <a:rPr lang="es-ES" sz="1600" dirty="0" smtClean="0">
                <a:latin typeface="+mn-lt"/>
              </a:rPr>
              <a:t>normativa y el uso de la modalidad.</a:t>
            </a:r>
            <a:endParaRPr lang="es-ES" sz="1600" dirty="0">
              <a:latin typeface="+mn-lt"/>
            </a:endParaRPr>
          </a:p>
          <a:p>
            <a:pPr marL="342900" lvl="1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0" algn="l"/>
              </a:tabLst>
              <a:defRPr/>
            </a:pPr>
            <a:r>
              <a:rPr lang="es-ES" sz="1800" b="1" dirty="0" smtClean="0">
                <a:latin typeface="+mn-lt"/>
              </a:rPr>
              <a:t>Orientación, Capacitación e Información</a:t>
            </a:r>
            <a:r>
              <a:rPr lang="es-ES" sz="1600" b="1" dirty="0" smtClean="0">
                <a:latin typeface="+mn-lt"/>
              </a:rPr>
              <a:t> </a:t>
            </a:r>
            <a:r>
              <a:rPr lang="es-ES" sz="1600" dirty="0">
                <a:latin typeface="+mn-lt"/>
              </a:rPr>
              <a:t>a </a:t>
            </a:r>
            <a:r>
              <a:rPr lang="es-ES" sz="1600" dirty="0" smtClean="0">
                <a:latin typeface="+mn-lt"/>
              </a:rPr>
              <a:t>GR, GL, Universidades Públicas  </a:t>
            </a:r>
            <a:r>
              <a:rPr lang="es-ES" sz="1600" dirty="0">
                <a:latin typeface="+mn-lt"/>
              </a:rPr>
              <a:t>y a </a:t>
            </a:r>
            <a:r>
              <a:rPr lang="es-ES" sz="1600" dirty="0" smtClean="0">
                <a:latin typeface="+mn-lt"/>
              </a:rPr>
              <a:t>las empresa en cada etapa del proceso.</a:t>
            </a:r>
            <a:endParaRPr lang="es-ES" sz="1600" dirty="0">
              <a:latin typeface="+mn-lt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767702" y="4353719"/>
            <a:ext cx="5256584" cy="222830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lvl="1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0" algn="l"/>
              </a:tabLst>
              <a:defRPr/>
            </a:pPr>
            <a:r>
              <a:rPr lang="es-ES" sz="1800" b="1" dirty="0" smtClean="0">
                <a:latin typeface="+mn-lt"/>
              </a:rPr>
              <a:t>Promoción</a:t>
            </a:r>
            <a:r>
              <a:rPr lang="es-ES" sz="1600" dirty="0" smtClean="0">
                <a:latin typeface="+mn-lt"/>
              </a:rPr>
              <a:t> </a:t>
            </a:r>
            <a:r>
              <a:rPr lang="es-ES" sz="1600" dirty="0">
                <a:latin typeface="+mn-lt"/>
              </a:rPr>
              <a:t>de </a:t>
            </a:r>
            <a:r>
              <a:rPr lang="es-ES" sz="1600" dirty="0" smtClean="0">
                <a:latin typeface="+mn-lt"/>
              </a:rPr>
              <a:t>la cartera de proyectos priorizada por los GR/GL y </a:t>
            </a:r>
            <a:r>
              <a:rPr lang="es-ES" sz="1600" dirty="0">
                <a:latin typeface="+mn-lt"/>
              </a:rPr>
              <a:t>U</a:t>
            </a:r>
            <a:r>
              <a:rPr lang="es-ES" sz="1600" dirty="0" smtClean="0">
                <a:latin typeface="+mn-lt"/>
              </a:rPr>
              <a:t>niversidades Públicas.</a:t>
            </a:r>
          </a:p>
          <a:p>
            <a:pPr marL="342900" lvl="1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0" algn="l"/>
              </a:tabLst>
              <a:defRPr/>
            </a:pPr>
            <a:r>
              <a:rPr lang="es-ES" sz="1800" b="1" dirty="0" smtClean="0">
                <a:latin typeface="+mn-lt"/>
              </a:rPr>
              <a:t>Asesoría técnica y legal </a:t>
            </a:r>
            <a:r>
              <a:rPr lang="es-ES" sz="1600" dirty="0" smtClean="0">
                <a:latin typeface="+mn-lt"/>
              </a:rPr>
              <a:t>a </a:t>
            </a:r>
            <a:r>
              <a:rPr lang="es-ES" sz="1600" dirty="0">
                <a:latin typeface="+mn-lt"/>
              </a:rPr>
              <a:t>los </a:t>
            </a:r>
            <a:r>
              <a:rPr lang="es-ES" sz="1600" dirty="0" smtClean="0">
                <a:latin typeface="+mn-lt"/>
              </a:rPr>
              <a:t>GR, GL y Universidades Públicas.</a:t>
            </a:r>
          </a:p>
          <a:p>
            <a:pPr marL="342900" lvl="1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0" algn="l"/>
              </a:tabLst>
              <a:defRPr/>
            </a:pPr>
            <a:r>
              <a:rPr lang="es-ES" sz="1800" b="1" dirty="0" smtClean="0">
                <a:latin typeface="+mn-lt"/>
              </a:rPr>
              <a:t>Articulación con la empresa privada</a:t>
            </a:r>
            <a:r>
              <a:rPr lang="es-ES" sz="1600" b="1" dirty="0" smtClean="0">
                <a:latin typeface="+mn-lt"/>
              </a:rPr>
              <a:t>. </a:t>
            </a:r>
          </a:p>
          <a:p>
            <a:pPr marL="342900" lvl="1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0" algn="l"/>
              </a:tabLst>
              <a:defRPr/>
            </a:pPr>
            <a:r>
              <a:rPr lang="es-MX" sz="1800" b="1" dirty="0" smtClean="0">
                <a:latin typeface="+mn-lt"/>
              </a:rPr>
              <a:t>Asesoría  en todo el proceso </a:t>
            </a:r>
            <a:r>
              <a:rPr lang="es-MX" sz="1600" dirty="0" smtClean="0">
                <a:latin typeface="+mn-lt"/>
              </a:rPr>
              <a:t>desde la identificación del proyecto hasta la </a:t>
            </a:r>
            <a:r>
              <a:rPr lang="es-MX" sz="1600" dirty="0">
                <a:latin typeface="+mn-lt"/>
              </a:rPr>
              <a:t>entrega de la obra y la emisión del </a:t>
            </a:r>
            <a:r>
              <a:rPr lang="es-MX" sz="1600" dirty="0" smtClean="0">
                <a:latin typeface="+mn-lt"/>
              </a:rPr>
              <a:t>CIPRL.</a:t>
            </a:r>
            <a:endParaRPr lang="es-ES" sz="1600" dirty="0">
              <a:latin typeface="+mn-lt"/>
            </a:endParaRPr>
          </a:p>
        </p:txBody>
      </p:sp>
      <p:sp>
        <p:nvSpPr>
          <p:cNvPr id="24" name="2 Marcador de contenido"/>
          <p:cNvSpPr>
            <a:spLocks noGrp="1"/>
          </p:cNvSpPr>
          <p:nvPr>
            <p:ph idx="1"/>
          </p:nvPr>
        </p:nvSpPr>
        <p:spPr>
          <a:xfrm>
            <a:off x="368028" y="1628800"/>
            <a:ext cx="8452444" cy="576064"/>
          </a:xfrm>
          <a:solidFill>
            <a:srgbClr val="FF9900">
              <a:alpha val="25882"/>
            </a:srgbClr>
          </a:solidFill>
        </p:spPr>
        <p:txBody>
          <a:bodyPr/>
          <a:lstStyle/>
          <a:p>
            <a:pPr marL="0" lvl="0" indent="0" algn="ctr">
              <a:buNone/>
            </a:pPr>
            <a:r>
              <a:rPr lang="es-ES" sz="2800" b="1" dirty="0" smtClean="0">
                <a:latin typeface="Calibri" pitchFamily="34" charset="0"/>
                <a:cs typeface="Arial" charset="0"/>
              </a:rPr>
              <a:t>Articular,</a:t>
            </a:r>
            <a:r>
              <a:rPr lang="es-ES" b="1" dirty="0" smtClean="0">
                <a:latin typeface="Calibri" pitchFamily="34" charset="0"/>
                <a:cs typeface="Arial" charset="0"/>
              </a:rPr>
              <a:t> </a:t>
            </a:r>
            <a:r>
              <a:rPr lang="es-ES" sz="2800" b="1" dirty="0" smtClean="0">
                <a:latin typeface="Calibri" pitchFamily="34" charset="0"/>
                <a:cs typeface="Arial" charset="0"/>
              </a:rPr>
              <a:t>Facilitar </a:t>
            </a:r>
            <a:r>
              <a:rPr lang="es-ES" b="1" dirty="0" smtClean="0">
                <a:latin typeface="Calibri" pitchFamily="34" charset="0"/>
                <a:cs typeface="Arial" charset="0"/>
              </a:rPr>
              <a:t>y </a:t>
            </a:r>
            <a:r>
              <a:rPr lang="es-ES" sz="2800" b="1" dirty="0" smtClean="0">
                <a:latin typeface="Calibri" pitchFamily="34" charset="0"/>
                <a:cs typeface="Arial" charset="0"/>
              </a:rPr>
              <a:t>Asistir</a:t>
            </a:r>
            <a:r>
              <a:rPr lang="es-ES" b="1" dirty="0" smtClean="0">
                <a:latin typeface="Calibri" pitchFamily="34" charset="0"/>
                <a:cs typeface="Arial" charset="0"/>
              </a:rPr>
              <a:t> </a:t>
            </a:r>
            <a:r>
              <a:rPr lang="es-ES" b="1" dirty="0">
                <a:latin typeface="Calibri" pitchFamily="34" charset="0"/>
                <a:cs typeface="Arial" charset="0"/>
              </a:rPr>
              <a:t>p</a:t>
            </a:r>
            <a:r>
              <a:rPr lang="es-ES" b="1" dirty="0" smtClean="0">
                <a:latin typeface="Calibri" pitchFamily="34" charset="0"/>
                <a:cs typeface="Arial" charset="0"/>
              </a:rPr>
              <a:t>rocesos de Obras por Impuestos</a:t>
            </a:r>
            <a:endParaRPr lang="es-PE" b="1" kern="12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11560" y="292494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rgbClr val="003366"/>
                </a:solidFill>
              </a:rPr>
              <a:t>DIFUSIÓN Y CAPACITACIÓN</a:t>
            </a:r>
            <a:endParaRPr lang="es-PE" b="1" dirty="0">
              <a:solidFill>
                <a:srgbClr val="003366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4869159"/>
            <a:ext cx="2343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rgbClr val="003366"/>
                </a:solidFill>
              </a:rPr>
              <a:t>ASESORÍA ESPECIALIZADA</a:t>
            </a:r>
            <a:endParaRPr lang="es-PE" b="1" dirty="0">
              <a:solidFill>
                <a:srgbClr val="003366"/>
              </a:solidFill>
            </a:endParaRPr>
          </a:p>
        </p:txBody>
      </p:sp>
      <p:sp>
        <p:nvSpPr>
          <p:cNvPr id="13" name="12 Flecha arriba"/>
          <p:cNvSpPr/>
          <p:nvPr/>
        </p:nvSpPr>
        <p:spPr>
          <a:xfrm rot="5400000">
            <a:off x="3057851" y="5011195"/>
            <a:ext cx="580028" cy="432046"/>
          </a:xfrm>
          <a:prstGeom prst="upArrow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13 Flecha arriba"/>
          <p:cNvSpPr/>
          <p:nvPr/>
        </p:nvSpPr>
        <p:spPr>
          <a:xfrm rot="5400000">
            <a:off x="3129859" y="3066979"/>
            <a:ext cx="580028" cy="432046"/>
          </a:xfrm>
          <a:prstGeom prst="upArrow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14 Elipse"/>
          <p:cNvSpPr/>
          <p:nvPr/>
        </p:nvSpPr>
        <p:spPr>
          <a:xfrm>
            <a:off x="467544" y="2636912"/>
            <a:ext cx="2632006" cy="1296144"/>
          </a:xfrm>
          <a:prstGeom prst="ellipse">
            <a:avLst/>
          </a:prstGeom>
          <a:noFill/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15 Elipse"/>
          <p:cNvSpPr/>
          <p:nvPr/>
        </p:nvSpPr>
        <p:spPr>
          <a:xfrm>
            <a:off x="467544" y="4581128"/>
            <a:ext cx="2520280" cy="1368152"/>
          </a:xfrm>
          <a:prstGeom prst="ellipse">
            <a:avLst/>
          </a:prstGeom>
          <a:noFill/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7741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D4649-6C96-4A6B-848E-0B24EDB8966A}" type="slidenum">
              <a:rPr lang="es-PE" smtClean="0"/>
              <a:pPr/>
              <a:t>12</a:t>
            </a:fld>
            <a:endParaRPr lang="es-PE"/>
          </a:p>
        </p:txBody>
      </p:sp>
      <p:sp>
        <p:nvSpPr>
          <p:cNvPr id="5" name="4 Rectángulo"/>
          <p:cNvSpPr/>
          <p:nvPr/>
        </p:nvSpPr>
        <p:spPr>
          <a:xfrm>
            <a:off x="2860870" y="3789040"/>
            <a:ext cx="523952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www.proinversion.gob.pe</a:t>
            </a:r>
            <a:endParaRPr lang="es-ES" sz="2400" b="1" dirty="0">
              <a:solidFill>
                <a:srgbClr val="FFFFFF"/>
              </a:solidFill>
            </a:endParaRPr>
          </a:p>
          <a:p>
            <a:pPr lvl="0" algn="ctr"/>
            <a:r>
              <a:rPr lang="es-ES" sz="24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hlinkClick r:id="rId2"/>
              </a:rPr>
              <a:t>www.obrasporimpuestos.pe</a:t>
            </a:r>
            <a:endParaRPr lang="es-ES" sz="2400" b="1" dirty="0" smtClean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  <a:p>
            <a:pPr lvl="0" algn="ctr"/>
            <a:endParaRPr lang="es-ES" sz="28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919288" y="2916651"/>
            <a:ext cx="4711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28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vcastillo@proinversion.gob.pe</a:t>
            </a:r>
          </a:p>
        </p:txBody>
      </p:sp>
    </p:spTree>
    <p:extLst>
      <p:ext uri="{BB962C8B-B14F-4D97-AF65-F5344CB8AC3E}">
        <p14:creationId xmlns:p14="http://schemas.microsoft.com/office/powerpoint/2010/main" val="45569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39"/>
          <p:cNvSpPr>
            <a:spLocks noChangeAspect="1" noEditPoints="1"/>
          </p:cNvSpPr>
          <p:nvPr/>
        </p:nvSpPr>
        <p:spPr bwMode="auto">
          <a:xfrm>
            <a:off x="7540328" y="4213980"/>
            <a:ext cx="831466" cy="698134"/>
          </a:xfrm>
          <a:custGeom>
            <a:avLst/>
            <a:gdLst>
              <a:gd name="T0" fmla="*/ 2147483647 w 5664"/>
              <a:gd name="T1" fmla="*/ 2147483647 h 4763"/>
              <a:gd name="T2" fmla="*/ 2147483647 w 5664"/>
              <a:gd name="T3" fmla="*/ 2147483647 h 4763"/>
              <a:gd name="T4" fmla="*/ 2147483647 w 5664"/>
              <a:gd name="T5" fmla="*/ 2147483647 h 4763"/>
              <a:gd name="T6" fmla="*/ 2147483647 w 5664"/>
              <a:gd name="T7" fmla="*/ 2147483647 h 4763"/>
              <a:gd name="T8" fmla="*/ 2147483647 w 5664"/>
              <a:gd name="T9" fmla="*/ 2147483647 h 4763"/>
              <a:gd name="T10" fmla="*/ 2147483647 w 5664"/>
              <a:gd name="T11" fmla="*/ 2147483647 h 4763"/>
              <a:gd name="T12" fmla="*/ 2147483647 w 5664"/>
              <a:gd name="T13" fmla="*/ 2147483647 h 4763"/>
              <a:gd name="T14" fmla="*/ 2147483647 w 5664"/>
              <a:gd name="T15" fmla="*/ 2147483647 h 4763"/>
              <a:gd name="T16" fmla="*/ 2147483647 w 5664"/>
              <a:gd name="T17" fmla="*/ 2147483647 h 4763"/>
              <a:gd name="T18" fmla="*/ 2147483647 w 5664"/>
              <a:gd name="T19" fmla="*/ 2147483647 h 4763"/>
              <a:gd name="T20" fmla="*/ 2147483647 w 5664"/>
              <a:gd name="T21" fmla="*/ 2147483647 h 4763"/>
              <a:gd name="T22" fmla="*/ 2147483647 w 5664"/>
              <a:gd name="T23" fmla="*/ 2147483647 h 4763"/>
              <a:gd name="T24" fmla="*/ 2147483647 w 5664"/>
              <a:gd name="T25" fmla="*/ 2147483647 h 4763"/>
              <a:gd name="T26" fmla="*/ 2147483647 w 5664"/>
              <a:gd name="T27" fmla="*/ 2147483647 h 4763"/>
              <a:gd name="T28" fmla="*/ 2147483647 w 5664"/>
              <a:gd name="T29" fmla="*/ 2147483647 h 4763"/>
              <a:gd name="T30" fmla="*/ 2147483647 w 5664"/>
              <a:gd name="T31" fmla="*/ 2147483647 h 4763"/>
              <a:gd name="T32" fmla="*/ 2147483647 w 5664"/>
              <a:gd name="T33" fmla="*/ 2147483647 h 4763"/>
              <a:gd name="T34" fmla="*/ 2147483647 w 5664"/>
              <a:gd name="T35" fmla="*/ 2147483647 h 4763"/>
              <a:gd name="T36" fmla="*/ 2147483647 w 5664"/>
              <a:gd name="T37" fmla="*/ 2147483647 h 4763"/>
              <a:gd name="T38" fmla="*/ 2147483647 w 5664"/>
              <a:gd name="T39" fmla="*/ 0 h 4763"/>
              <a:gd name="T40" fmla="*/ 2147483647 w 5664"/>
              <a:gd name="T41" fmla="*/ 2147483647 h 4763"/>
              <a:gd name="T42" fmla="*/ 2147483647 w 5664"/>
              <a:gd name="T43" fmla="*/ 2147483647 h 4763"/>
              <a:gd name="T44" fmla="*/ 2147483647 w 5664"/>
              <a:gd name="T45" fmla="*/ 2147483647 h 4763"/>
              <a:gd name="T46" fmla="*/ 2147483647 w 5664"/>
              <a:gd name="T47" fmla="*/ 2147483647 h 4763"/>
              <a:gd name="T48" fmla="*/ 2147483647 w 5664"/>
              <a:gd name="T49" fmla="*/ 2147483647 h 4763"/>
              <a:gd name="T50" fmla="*/ 2147483647 w 5664"/>
              <a:gd name="T51" fmla="*/ 2147483647 h 4763"/>
              <a:gd name="T52" fmla="*/ 2147483647 w 5664"/>
              <a:gd name="T53" fmla="*/ 2147483647 h 4763"/>
              <a:gd name="T54" fmla="*/ 2147483647 w 5664"/>
              <a:gd name="T55" fmla="*/ 2147483647 h 4763"/>
              <a:gd name="T56" fmla="*/ 2147483647 w 5664"/>
              <a:gd name="T57" fmla="*/ 2147483647 h 4763"/>
              <a:gd name="T58" fmla="*/ 2147483647 w 5664"/>
              <a:gd name="T59" fmla="*/ 2147483647 h 4763"/>
              <a:gd name="T60" fmla="*/ 2147483647 w 5664"/>
              <a:gd name="T61" fmla="*/ 2147483647 h 4763"/>
              <a:gd name="T62" fmla="*/ 2147483647 w 5664"/>
              <a:gd name="T63" fmla="*/ 2147483647 h 4763"/>
              <a:gd name="T64" fmla="*/ 2147483647 w 5664"/>
              <a:gd name="T65" fmla="*/ 2147483647 h 4763"/>
              <a:gd name="T66" fmla="*/ 2147483647 w 5664"/>
              <a:gd name="T67" fmla="*/ 2147483647 h 4763"/>
              <a:gd name="T68" fmla="*/ 2147483647 w 5664"/>
              <a:gd name="T69" fmla="*/ 2147483647 h 4763"/>
              <a:gd name="T70" fmla="*/ 2147483647 w 5664"/>
              <a:gd name="T71" fmla="*/ 2147483647 h 4763"/>
              <a:gd name="T72" fmla="*/ 2147483647 w 5664"/>
              <a:gd name="T73" fmla="*/ 2147483647 h 4763"/>
              <a:gd name="T74" fmla="*/ 2147483647 w 5664"/>
              <a:gd name="T75" fmla="*/ 2147483647 h 4763"/>
              <a:gd name="T76" fmla="*/ 2147483647 w 5664"/>
              <a:gd name="T77" fmla="*/ 2147483647 h 4763"/>
              <a:gd name="T78" fmla="*/ 2147483647 w 5664"/>
              <a:gd name="T79" fmla="*/ 2147483647 h 4763"/>
              <a:gd name="T80" fmla="*/ 2147483647 w 5664"/>
              <a:gd name="T81" fmla="*/ 2147483647 h 4763"/>
              <a:gd name="T82" fmla="*/ 2147483647 w 5664"/>
              <a:gd name="T83" fmla="*/ 2147483647 h 4763"/>
              <a:gd name="T84" fmla="*/ 2147483647 w 5664"/>
              <a:gd name="T85" fmla="*/ 2147483647 h 4763"/>
              <a:gd name="T86" fmla="*/ 2147483647 w 5664"/>
              <a:gd name="T87" fmla="*/ 2147483647 h 4763"/>
              <a:gd name="T88" fmla="*/ 2147483647 w 5664"/>
              <a:gd name="T89" fmla="*/ 2147483647 h 4763"/>
              <a:gd name="T90" fmla="*/ 2147483647 w 5664"/>
              <a:gd name="T91" fmla="*/ 2147483647 h 4763"/>
              <a:gd name="T92" fmla="*/ 2147483647 w 5664"/>
              <a:gd name="T93" fmla="*/ 2147483647 h 4763"/>
              <a:gd name="T94" fmla="*/ 2147483647 w 5664"/>
              <a:gd name="T95" fmla="*/ 2147483647 h 4763"/>
              <a:gd name="T96" fmla="*/ 2147483647 w 5664"/>
              <a:gd name="T97" fmla="*/ 2147483647 h 4763"/>
              <a:gd name="T98" fmla="*/ 2147483647 w 5664"/>
              <a:gd name="T99" fmla="*/ 2147483647 h 4763"/>
              <a:gd name="T100" fmla="*/ 2147483647 w 5664"/>
              <a:gd name="T101" fmla="*/ 2147483647 h 4763"/>
              <a:gd name="T102" fmla="*/ 2147483647 w 5664"/>
              <a:gd name="T103" fmla="*/ 2147483647 h 4763"/>
              <a:gd name="T104" fmla="*/ 2147483647 w 5664"/>
              <a:gd name="T105" fmla="*/ 2147483647 h 4763"/>
              <a:gd name="T106" fmla="*/ 2147483647 w 5664"/>
              <a:gd name="T107" fmla="*/ 2147483647 h 4763"/>
              <a:gd name="T108" fmla="*/ 2147483647 w 5664"/>
              <a:gd name="T109" fmla="*/ 2147483647 h 4763"/>
              <a:gd name="T110" fmla="*/ 2147483647 w 5664"/>
              <a:gd name="T111" fmla="*/ 2147483647 h 4763"/>
              <a:gd name="T112" fmla="*/ 2147483647 w 5664"/>
              <a:gd name="T113" fmla="*/ 2147483647 h 4763"/>
              <a:gd name="T114" fmla="*/ 2147483647 w 5664"/>
              <a:gd name="T115" fmla="*/ 2147483647 h 4763"/>
              <a:gd name="T116" fmla="*/ 2147483647 w 5664"/>
              <a:gd name="T117" fmla="*/ 2147483647 h 4763"/>
              <a:gd name="T118" fmla="*/ 2147483647 w 5664"/>
              <a:gd name="T119" fmla="*/ 2147483647 h 4763"/>
              <a:gd name="T120" fmla="*/ 2147483647 w 5664"/>
              <a:gd name="T121" fmla="*/ 2147483647 h 4763"/>
              <a:gd name="T122" fmla="*/ 2147483647 w 5664"/>
              <a:gd name="T123" fmla="*/ 2147483647 h 4763"/>
              <a:gd name="T124" fmla="*/ 2147483647 w 5664"/>
              <a:gd name="T125" fmla="*/ 2147483647 h 47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664"/>
              <a:gd name="T190" fmla="*/ 0 h 4763"/>
              <a:gd name="T191" fmla="*/ 5664 w 5664"/>
              <a:gd name="T192" fmla="*/ 4763 h 476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664" h="4763">
                <a:moveTo>
                  <a:pt x="4896" y="2766"/>
                </a:moveTo>
                <a:lnTo>
                  <a:pt x="4896" y="3178"/>
                </a:lnTo>
                <a:lnTo>
                  <a:pt x="4660" y="3178"/>
                </a:lnTo>
                <a:lnTo>
                  <a:pt x="4660" y="2766"/>
                </a:lnTo>
                <a:lnTo>
                  <a:pt x="4896" y="2766"/>
                </a:lnTo>
                <a:close/>
                <a:moveTo>
                  <a:pt x="4660" y="3821"/>
                </a:moveTo>
                <a:lnTo>
                  <a:pt x="4660" y="4234"/>
                </a:lnTo>
                <a:lnTo>
                  <a:pt x="4896" y="4234"/>
                </a:lnTo>
                <a:lnTo>
                  <a:pt x="4896" y="3821"/>
                </a:lnTo>
                <a:lnTo>
                  <a:pt x="4660" y="3821"/>
                </a:lnTo>
                <a:close/>
                <a:moveTo>
                  <a:pt x="4421" y="3821"/>
                </a:moveTo>
                <a:lnTo>
                  <a:pt x="4421" y="4234"/>
                </a:lnTo>
                <a:lnTo>
                  <a:pt x="4185" y="4234"/>
                </a:lnTo>
                <a:lnTo>
                  <a:pt x="4185" y="3821"/>
                </a:lnTo>
                <a:lnTo>
                  <a:pt x="4421" y="3821"/>
                </a:lnTo>
                <a:close/>
                <a:moveTo>
                  <a:pt x="3889" y="3821"/>
                </a:moveTo>
                <a:lnTo>
                  <a:pt x="3889" y="4234"/>
                </a:lnTo>
                <a:lnTo>
                  <a:pt x="3653" y="4234"/>
                </a:lnTo>
                <a:lnTo>
                  <a:pt x="3653" y="3821"/>
                </a:lnTo>
                <a:lnTo>
                  <a:pt x="3889" y="3821"/>
                </a:lnTo>
                <a:close/>
                <a:moveTo>
                  <a:pt x="3357" y="3821"/>
                </a:moveTo>
                <a:lnTo>
                  <a:pt x="3357" y="4234"/>
                </a:lnTo>
                <a:lnTo>
                  <a:pt x="3121" y="4234"/>
                </a:lnTo>
                <a:lnTo>
                  <a:pt x="3121" y="3821"/>
                </a:lnTo>
                <a:lnTo>
                  <a:pt x="3357" y="3821"/>
                </a:lnTo>
                <a:close/>
                <a:moveTo>
                  <a:pt x="2825" y="3821"/>
                </a:moveTo>
                <a:lnTo>
                  <a:pt x="2825" y="4234"/>
                </a:lnTo>
                <a:lnTo>
                  <a:pt x="2589" y="4234"/>
                </a:lnTo>
                <a:lnTo>
                  <a:pt x="2589" y="3821"/>
                </a:lnTo>
                <a:lnTo>
                  <a:pt x="2825" y="3821"/>
                </a:lnTo>
                <a:close/>
                <a:moveTo>
                  <a:pt x="2292" y="3821"/>
                </a:moveTo>
                <a:lnTo>
                  <a:pt x="2292" y="4234"/>
                </a:lnTo>
                <a:lnTo>
                  <a:pt x="2057" y="4234"/>
                </a:lnTo>
                <a:lnTo>
                  <a:pt x="2057" y="3821"/>
                </a:lnTo>
                <a:lnTo>
                  <a:pt x="2292" y="3821"/>
                </a:lnTo>
                <a:close/>
                <a:moveTo>
                  <a:pt x="1760" y="3821"/>
                </a:moveTo>
                <a:lnTo>
                  <a:pt x="1760" y="4234"/>
                </a:lnTo>
                <a:lnTo>
                  <a:pt x="1524" y="4234"/>
                </a:lnTo>
                <a:lnTo>
                  <a:pt x="1524" y="3821"/>
                </a:lnTo>
                <a:lnTo>
                  <a:pt x="1760" y="3821"/>
                </a:lnTo>
                <a:close/>
                <a:moveTo>
                  <a:pt x="4421" y="2766"/>
                </a:moveTo>
                <a:lnTo>
                  <a:pt x="4421" y="3178"/>
                </a:lnTo>
                <a:lnTo>
                  <a:pt x="4185" y="3178"/>
                </a:lnTo>
                <a:lnTo>
                  <a:pt x="4185" y="2766"/>
                </a:lnTo>
                <a:lnTo>
                  <a:pt x="4421" y="2766"/>
                </a:lnTo>
                <a:close/>
                <a:moveTo>
                  <a:pt x="706" y="753"/>
                </a:moveTo>
                <a:lnTo>
                  <a:pt x="1228" y="753"/>
                </a:lnTo>
                <a:lnTo>
                  <a:pt x="1253" y="778"/>
                </a:lnTo>
                <a:lnTo>
                  <a:pt x="1281" y="803"/>
                </a:lnTo>
                <a:lnTo>
                  <a:pt x="1312" y="826"/>
                </a:lnTo>
                <a:lnTo>
                  <a:pt x="1344" y="848"/>
                </a:lnTo>
                <a:lnTo>
                  <a:pt x="1380" y="867"/>
                </a:lnTo>
                <a:lnTo>
                  <a:pt x="1418" y="886"/>
                </a:lnTo>
                <a:lnTo>
                  <a:pt x="1458" y="902"/>
                </a:lnTo>
                <a:lnTo>
                  <a:pt x="1498" y="917"/>
                </a:lnTo>
                <a:lnTo>
                  <a:pt x="1542" y="932"/>
                </a:lnTo>
                <a:lnTo>
                  <a:pt x="1586" y="943"/>
                </a:lnTo>
                <a:lnTo>
                  <a:pt x="1632" y="954"/>
                </a:lnTo>
                <a:lnTo>
                  <a:pt x="1679" y="963"/>
                </a:lnTo>
                <a:lnTo>
                  <a:pt x="1726" y="969"/>
                </a:lnTo>
                <a:lnTo>
                  <a:pt x="1776" y="973"/>
                </a:lnTo>
                <a:lnTo>
                  <a:pt x="1827" y="976"/>
                </a:lnTo>
                <a:lnTo>
                  <a:pt x="1877" y="977"/>
                </a:lnTo>
                <a:lnTo>
                  <a:pt x="1934" y="976"/>
                </a:lnTo>
                <a:lnTo>
                  <a:pt x="1990" y="973"/>
                </a:lnTo>
                <a:lnTo>
                  <a:pt x="2045" y="966"/>
                </a:lnTo>
                <a:lnTo>
                  <a:pt x="2099" y="958"/>
                </a:lnTo>
                <a:lnTo>
                  <a:pt x="2102" y="979"/>
                </a:lnTo>
                <a:lnTo>
                  <a:pt x="2107" y="999"/>
                </a:lnTo>
                <a:lnTo>
                  <a:pt x="2113" y="1020"/>
                </a:lnTo>
                <a:lnTo>
                  <a:pt x="2120" y="1039"/>
                </a:lnTo>
                <a:lnTo>
                  <a:pt x="2127" y="1060"/>
                </a:lnTo>
                <a:lnTo>
                  <a:pt x="2136" y="1078"/>
                </a:lnTo>
                <a:lnTo>
                  <a:pt x="2146" y="1097"/>
                </a:lnTo>
                <a:lnTo>
                  <a:pt x="2158" y="1114"/>
                </a:lnTo>
                <a:lnTo>
                  <a:pt x="2170" y="1132"/>
                </a:lnTo>
                <a:lnTo>
                  <a:pt x="2183" y="1148"/>
                </a:lnTo>
                <a:lnTo>
                  <a:pt x="2198" y="1165"/>
                </a:lnTo>
                <a:lnTo>
                  <a:pt x="2213" y="1179"/>
                </a:lnTo>
                <a:lnTo>
                  <a:pt x="2229" y="1196"/>
                </a:lnTo>
                <a:lnTo>
                  <a:pt x="2245" y="1209"/>
                </a:lnTo>
                <a:lnTo>
                  <a:pt x="2263" y="1224"/>
                </a:lnTo>
                <a:lnTo>
                  <a:pt x="2281" y="1237"/>
                </a:lnTo>
                <a:lnTo>
                  <a:pt x="2300" y="1249"/>
                </a:lnTo>
                <a:lnTo>
                  <a:pt x="2319" y="1260"/>
                </a:lnTo>
                <a:lnTo>
                  <a:pt x="2338" y="1271"/>
                </a:lnTo>
                <a:lnTo>
                  <a:pt x="2359" y="1281"/>
                </a:lnTo>
                <a:lnTo>
                  <a:pt x="2381" y="1291"/>
                </a:lnTo>
                <a:lnTo>
                  <a:pt x="2403" y="1300"/>
                </a:lnTo>
                <a:lnTo>
                  <a:pt x="2425" y="1308"/>
                </a:lnTo>
                <a:lnTo>
                  <a:pt x="2447" y="1315"/>
                </a:lnTo>
                <a:lnTo>
                  <a:pt x="2471" y="1322"/>
                </a:lnTo>
                <a:lnTo>
                  <a:pt x="2494" y="1328"/>
                </a:lnTo>
                <a:lnTo>
                  <a:pt x="2518" y="1333"/>
                </a:lnTo>
                <a:lnTo>
                  <a:pt x="2542" y="1337"/>
                </a:lnTo>
                <a:lnTo>
                  <a:pt x="2567" y="1340"/>
                </a:lnTo>
                <a:lnTo>
                  <a:pt x="2592" y="1341"/>
                </a:lnTo>
                <a:lnTo>
                  <a:pt x="2617" y="1343"/>
                </a:lnTo>
                <a:lnTo>
                  <a:pt x="2642" y="1343"/>
                </a:lnTo>
                <a:lnTo>
                  <a:pt x="2688" y="1343"/>
                </a:lnTo>
                <a:lnTo>
                  <a:pt x="2733" y="1339"/>
                </a:lnTo>
                <a:lnTo>
                  <a:pt x="2777" y="1333"/>
                </a:lnTo>
                <a:lnTo>
                  <a:pt x="2819" y="1325"/>
                </a:lnTo>
                <a:lnTo>
                  <a:pt x="2860" y="1313"/>
                </a:lnTo>
                <a:lnTo>
                  <a:pt x="2898" y="1302"/>
                </a:lnTo>
                <a:lnTo>
                  <a:pt x="2937" y="1285"/>
                </a:lnTo>
                <a:lnTo>
                  <a:pt x="2972" y="1268"/>
                </a:lnTo>
                <a:lnTo>
                  <a:pt x="3007" y="1247"/>
                </a:lnTo>
                <a:lnTo>
                  <a:pt x="3040" y="1225"/>
                </a:lnTo>
                <a:lnTo>
                  <a:pt x="3072" y="1200"/>
                </a:lnTo>
                <a:lnTo>
                  <a:pt x="3102" y="1172"/>
                </a:lnTo>
                <a:lnTo>
                  <a:pt x="3130" y="1142"/>
                </a:lnTo>
                <a:lnTo>
                  <a:pt x="3158" y="1110"/>
                </a:lnTo>
                <a:lnTo>
                  <a:pt x="3184" y="1075"/>
                </a:lnTo>
                <a:lnTo>
                  <a:pt x="3208" y="1038"/>
                </a:lnTo>
                <a:lnTo>
                  <a:pt x="3264" y="1032"/>
                </a:lnTo>
                <a:lnTo>
                  <a:pt x="3320" y="1025"/>
                </a:lnTo>
                <a:lnTo>
                  <a:pt x="3373" y="1016"/>
                </a:lnTo>
                <a:lnTo>
                  <a:pt x="3426" y="1002"/>
                </a:lnTo>
                <a:lnTo>
                  <a:pt x="3476" y="988"/>
                </a:lnTo>
                <a:lnTo>
                  <a:pt x="3525" y="971"/>
                </a:lnTo>
                <a:lnTo>
                  <a:pt x="3571" y="952"/>
                </a:lnTo>
                <a:lnTo>
                  <a:pt x="3613" y="930"/>
                </a:lnTo>
                <a:lnTo>
                  <a:pt x="3633" y="920"/>
                </a:lnTo>
                <a:lnTo>
                  <a:pt x="3652" y="908"/>
                </a:lnTo>
                <a:lnTo>
                  <a:pt x="3669" y="895"/>
                </a:lnTo>
                <a:lnTo>
                  <a:pt x="3687" y="882"/>
                </a:lnTo>
                <a:lnTo>
                  <a:pt x="3703" y="868"/>
                </a:lnTo>
                <a:lnTo>
                  <a:pt x="3718" y="854"/>
                </a:lnTo>
                <a:lnTo>
                  <a:pt x="3731" y="839"/>
                </a:lnTo>
                <a:lnTo>
                  <a:pt x="3743" y="824"/>
                </a:lnTo>
                <a:lnTo>
                  <a:pt x="3755" y="808"/>
                </a:lnTo>
                <a:lnTo>
                  <a:pt x="3764" y="792"/>
                </a:lnTo>
                <a:lnTo>
                  <a:pt x="3773" y="775"/>
                </a:lnTo>
                <a:lnTo>
                  <a:pt x="3780" y="758"/>
                </a:lnTo>
                <a:lnTo>
                  <a:pt x="3786" y="740"/>
                </a:lnTo>
                <a:lnTo>
                  <a:pt x="3789" y="722"/>
                </a:lnTo>
                <a:lnTo>
                  <a:pt x="3792" y="703"/>
                </a:lnTo>
                <a:lnTo>
                  <a:pt x="3793" y="685"/>
                </a:lnTo>
                <a:lnTo>
                  <a:pt x="3792" y="663"/>
                </a:lnTo>
                <a:lnTo>
                  <a:pt x="3789" y="643"/>
                </a:lnTo>
                <a:lnTo>
                  <a:pt x="3784" y="624"/>
                </a:lnTo>
                <a:lnTo>
                  <a:pt x="3777" y="604"/>
                </a:lnTo>
                <a:lnTo>
                  <a:pt x="3770" y="585"/>
                </a:lnTo>
                <a:lnTo>
                  <a:pt x="3759" y="568"/>
                </a:lnTo>
                <a:lnTo>
                  <a:pt x="3747" y="550"/>
                </a:lnTo>
                <a:lnTo>
                  <a:pt x="3734" y="534"/>
                </a:lnTo>
                <a:lnTo>
                  <a:pt x="3719" y="517"/>
                </a:lnTo>
                <a:lnTo>
                  <a:pt x="3703" y="501"/>
                </a:lnTo>
                <a:lnTo>
                  <a:pt x="3686" y="486"/>
                </a:lnTo>
                <a:lnTo>
                  <a:pt x="3666" y="473"/>
                </a:lnTo>
                <a:lnTo>
                  <a:pt x="3647" y="458"/>
                </a:lnTo>
                <a:lnTo>
                  <a:pt x="3625" y="445"/>
                </a:lnTo>
                <a:lnTo>
                  <a:pt x="3603" y="433"/>
                </a:lnTo>
                <a:lnTo>
                  <a:pt x="3579" y="422"/>
                </a:lnTo>
                <a:lnTo>
                  <a:pt x="3556" y="411"/>
                </a:lnTo>
                <a:lnTo>
                  <a:pt x="3531" y="401"/>
                </a:lnTo>
                <a:lnTo>
                  <a:pt x="3504" y="391"/>
                </a:lnTo>
                <a:lnTo>
                  <a:pt x="3478" y="382"/>
                </a:lnTo>
                <a:lnTo>
                  <a:pt x="3422" y="366"/>
                </a:lnTo>
                <a:lnTo>
                  <a:pt x="3364" y="352"/>
                </a:lnTo>
                <a:lnTo>
                  <a:pt x="3305" y="342"/>
                </a:lnTo>
                <a:lnTo>
                  <a:pt x="3245" y="335"/>
                </a:lnTo>
                <a:lnTo>
                  <a:pt x="3183" y="330"/>
                </a:lnTo>
                <a:lnTo>
                  <a:pt x="3121" y="329"/>
                </a:lnTo>
                <a:lnTo>
                  <a:pt x="3053" y="330"/>
                </a:lnTo>
                <a:lnTo>
                  <a:pt x="2987" y="336"/>
                </a:lnTo>
                <a:lnTo>
                  <a:pt x="2923" y="343"/>
                </a:lnTo>
                <a:lnTo>
                  <a:pt x="2863" y="355"/>
                </a:lnTo>
                <a:lnTo>
                  <a:pt x="2857" y="336"/>
                </a:lnTo>
                <a:lnTo>
                  <a:pt x="2851" y="317"/>
                </a:lnTo>
                <a:lnTo>
                  <a:pt x="2844" y="298"/>
                </a:lnTo>
                <a:lnTo>
                  <a:pt x="2836" y="280"/>
                </a:lnTo>
                <a:lnTo>
                  <a:pt x="2828" y="261"/>
                </a:lnTo>
                <a:lnTo>
                  <a:pt x="2817" y="245"/>
                </a:lnTo>
                <a:lnTo>
                  <a:pt x="2807" y="227"/>
                </a:lnTo>
                <a:lnTo>
                  <a:pt x="2795" y="211"/>
                </a:lnTo>
                <a:lnTo>
                  <a:pt x="2782" y="195"/>
                </a:lnTo>
                <a:lnTo>
                  <a:pt x="2769" y="180"/>
                </a:lnTo>
                <a:lnTo>
                  <a:pt x="2754" y="165"/>
                </a:lnTo>
                <a:lnTo>
                  <a:pt x="2739" y="150"/>
                </a:lnTo>
                <a:lnTo>
                  <a:pt x="2723" y="137"/>
                </a:lnTo>
                <a:lnTo>
                  <a:pt x="2707" y="124"/>
                </a:lnTo>
                <a:lnTo>
                  <a:pt x="2673" y="99"/>
                </a:lnTo>
                <a:lnTo>
                  <a:pt x="2634" y="77"/>
                </a:lnTo>
                <a:lnTo>
                  <a:pt x="2595" y="57"/>
                </a:lnTo>
                <a:lnTo>
                  <a:pt x="2553" y="40"/>
                </a:lnTo>
                <a:lnTo>
                  <a:pt x="2511" y="27"/>
                </a:lnTo>
                <a:lnTo>
                  <a:pt x="2466" y="15"/>
                </a:lnTo>
                <a:lnTo>
                  <a:pt x="2419" y="7"/>
                </a:lnTo>
                <a:lnTo>
                  <a:pt x="2374" y="3"/>
                </a:lnTo>
                <a:lnTo>
                  <a:pt x="2325" y="0"/>
                </a:lnTo>
                <a:lnTo>
                  <a:pt x="2300" y="1"/>
                </a:lnTo>
                <a:lnTo>
                  <a:pt x="2275" y="3"/>
                </a:lnTo>
                <a:lnTo>
                  <a:pt x="2251" y="4"/>
                </a:lnTo>
                <a:lnTo>
                  <a:pt x="2226" y="7"/>
                </a:lnTo>
                <a:lnTo>
                  <a:pt x="2179" y="16"/>
                </a:lnTo>
                <a:lnTo>
                  <a:pt x="2133" y="28"/>
                </a:lnTo>
                <a:lnTo>
                  <a:pt x="2089" y="43"/>
                </a:lnTo>
                <a:lnTo>
                  <a:pt x="2046" y="60"/>
                </a:lnTo>
                <a:lnTo>
                  <a:pt x="2006" y="81"/>
                </a:lnTo>
                <a:lnTo>
                  <a:pt x="1987" y="93"/>
                </a:lnTo>
                <a:lnTo>
                  <a:pt x="1970" y="105"/>
                </a:lnTo>
                <a:lnTo>
                  <a:pt x="1924" y="102"/>
                </a:lnTo>
                <a:lnTo>
                  <a:pt x="1877" y="102"/>
                </a:lnTo>
                <a:lnTo>
                  <a:pt x="1818" y="103"/>
                </a:lnTo>
                <a:lnTo>
                  <a:pt x="1760" y="108"/>
                </a:lnTo>
                <a:lnTo>
                  <a:pt x="1704" y="114"/>
                </a:lnTo>
                <a:lnTo>
                  <a:pt x="1648" y="122"/>
                </a:lnTo>
                <a:lnTo>
                  <a:pt x="1594" y="134"/>
                </a:lnTo>
                <a:lnTo>
                  <a:pt x="1541" y="147"/>
                </a:lnTo>
                <a:lnTo>
                  <a:pt x="1490" y="164"/>
                </a:lnTo>
                <a:lnTo>
                  <a:pt x="1443" y="183"/>
                </a:lnTo>
                <a:lnTo>
                  <a:pt x="1398" y="203"/>
                </a:lnTo>
                <a:lnTo>
                  <a:pt x="1355" y="227"/>
                </a:lnTo>
                <a:lnTo>
                  <a:pt x="1315" y="252"/>
                </a:lnTo>
                <a:lnTo>
                  <a:pt x="1296" y="265"/>
                </a:lnTo>
                <a:lnTo>
                  <a:pt x="1278" y="279"/>
                </a:lnTo>
                <a:lnTo>
                  <a:pt x="1260" y="292"/>
                </a:lnTo>
                <a:lnTo>
                  <a:pt x="1246" y="307"/>
                </a:lnTo>
                <a:lnTo>
                  <a:pt x="1230" y="323"/>
                </a:lnTo>
                <a:lnTo>
                  <a:pt x="1216" y="338"/>
                </a:lnTo>
                <a:lnTo>
                  <a:pt x="1203" y="354"/>
                </a:lnTo>
                <a:lnTo>
                  <a:pt x="1191" y="370"/>
                </a:lnTo>
                <a:lnTo>
                  <a:pt x="1179" y="388"/>
                </a:lnTo>
                <a:lnTo>
                  <a:pt x="1171" y="405"/>
                </a:lnTo>
                <a:lnTo>
                  <a:pt x="1151" y="405"/>
                </a:lnTo>
                <a:lnTo>
                  <a:pt x="1107" y="405"/>
                </a:lnTo>
                <a:lnTo>
                  <a:pt x="1063" y="410"/>
                </a:lnTo>
                <a:lnTo>
                  <a:pt x="1020" y="416"/>
                </a:lnTo>
                <a:lnTo>
                  <a:pt x="979" y="423"/>
                </a:lnTo>
                <a:lnTo>
                  <a:pt x="939" y="433"/>
                </a:lnTo>
                <a:lnTo>
                  <a:pt x="899" y="447"/>
                </a:lnTo>
                <a:lnTo>
                  <a:pt x="862" y="461"/>
                </a:lnTo>
                <a:lnTo>
                  <a:pt x="826" y="478"/>
                </a:lnTo>
                <a:lnTo>
                  <a:pt x="793" y="497"/>
                </a:lnTo>
                <a:lnTo>
                  <a:pt x="762" y="517"/>
                </a:lnTo>
                <a:lnTo>
                  <a:pt x="734" y="541"/>
                </a:lnTo>
                <a:lnTo>
                  <a:pt x="722" y="553"/>
                </a:lnTo>
                <a:lnTo>
                  <a:pt x="711" y="565"/>
                </a:lnTo>
                <a:lnTo>
                  <a:pt x="699" y="578"/>
                </a:lnTo>
                <a:lnTo>
                  <a:pt x="688" y="591"/>
                </a:lnTo>
                <a:lnTo>
                  <a:pt x="680" y="606"/>
                </a:lnTo>
                <a:lnTo>
                  <a:pt x="671" y="619"/>
                </a:lnTo>
                <a:lnTo>
                  <a:pt x="663" y="635"/>
                </a:lnTo>
                <a:lnTo>
                  <a:pt x="658" y="650"/>
                </a:lnTo>
                <a:lnTo>
                  <a:pt x="653" y="666"/>
                </a:lnTo>
                <a:lnTo>
                  <a:pt x="649" y="681"/>
                </a:lnTo>
                <a:lnTo>
                  <a:pt x="647" y="696"/>
                </a:lnTo>
                <a:lnTo>
                  <a:pt x="649" y="711"/>
                </a:lnTo>
                <a:lnTo>
                  <a:pt x="652" y="722"/>
                </a:lnTo>
                <a:lnTo>
                  <a:pt x="659" y="733"/>
                </a:lnTo>
                <a:lnTo>
                  <a:pt x="668" y="742"/>
                </a:lnTo>
                <a:lnTo>
                  <a:pt x="678" y="747"/>
                </a:lnTo>
                <a:lnTo>
                  <a:pt x="691" y="752"/>
                </a:lnTo>
                <a:lnTo>
                  <a:pt x="706" y="753"/>
                </a:lnTo>
                <a:close/>
                <a:moveTo>
                  <a:pt x="1151" y="523"/>
                </a:moveTo>
                <a:lnTo>
                  <a:pt x="1151" y="523"/>
                </a:lnTo>
                <a:lnTo>
                  <a:pt x="1181" y="523"/>
                </a:lnTo>
                <a:lnTo>
                  <a:pt x="1199" y="523"/>
                </a:lnTo>
                <a:lnTo>
                  <a:pt x="1215" y="522"/>
                </a:lnTo>
                <a:lnTo>
                  <a:pt x="1230" y="517"/>
                </a:lnTo>
                <a:lnTo>
                  <a:pt x="1237" y="514"/>
                </a:lnTo>
                <a:lnTo>
                  <a:pt x="1244" y="512"/>
                </a:lnTo>
                <a:lnTo>
                  <a:pt x="1250" y="507"/>
                </a:lnTo>
                <a:lnTo>
                  <a:pt x="1255" y="501"/>
                </a:lnTo>
                <a:lnTo>
                  <a:pt x="1259" y="494"/>
                </a:lnTo>
                <a:lnTo>
                  <a:pt x="1263" y="485"/>
                </a:lnTo>
                <a:lnTo>
                  <a:pt x="1268" y="473"/>
                </a:lnTo>
                <a:lnTo>
                  <a:pt x="1275" y="460"/>
                </a:lnTo>
                <a:lnTo>
                  <a:pt x="1281" y="448"/>
                </a:lnTo>
                <a:lnTo>
                  <a:pt x="1290" y="435"/>
                </a:lnTo>
                <a:lnTo>
                  <a:pt x="1300" y="423"/>
                </a:lnTo>
                <a:lnTo>
                  <a:pt x="1311" y="410"/>
                </a:lnTo>
                <a:lnTo>
                  <a:pt x="1334" y="386"/>
                </a:lnTo>
                <a:lnTo>
                  <a:pt x="1361" y="364"/>
                </a:lnTo>
                <a:lnTo>
                  <a:pt x="1393" y="342"/>
                </a:lnTo>
                <a:lnTo>
                  <a:pt x="1427" y="321"/>
                </a:lnTo>
                <a:lnTo>
                  <a:pt x="1465" y="302"/>
                </a:lnTo>
                <a:lnTo>
                  <a:pt x="1508" y="283"/>
                </a:lnTo>
                <a:lnTo>
                  <a:pt x="1552" y="268"/>
                </a:lnTo>
                <a:lnTo>
                  <a:pt x="1600" y="254"/>
                </a:lnTo>
                <a:lnTo>
                  <a:pt x="1650" y="242"/>
                </a:lnTo>
                <a:lnTo>
                  <a:pt x="1703" y="233"/>
                </a:lnTo>
                <a:lnTo>
                  <a:pt x="1759" y="226"/>
                </a:lnTo>
                <a:lnTo>
                  <a:pt x="1816" y="221"/>
                </a:lnTo>
                <a:lnTo>
                  <a:pt x="1877" y="220"/>
                </a:lnTo>
                <a:lnTo>
                  <a:pt x="1930" y="221"/>
                </a:lnTo>
                <a:lnTo>
                  <a:pt x="1980" y="224"/>
                </a:lnTo>
                <a:lnTo>
                  <a:pt x="1990" y="224"/>
                </a:lnTo>
                <a:lnTo>
                  <a:pt x="2001" y="221"/>
                </a:lnTo>
                <a:lnTo>
                  <a:pt x="2014" y="217"/>
                </a:lnTo>
                <a:lnTo>
                  <a:pt x="2027" y="209"/>
                </a:lnTo>
                <a:lnTo>
                  <a:pt x="2058" y="193"/>
                </a:lnTo>
                <a:lnTo>
                  <a:pt x="2096" y="172"/>
                </a:lnTo>
                <a:lnTo>
                  <a:pt x="2117" y="162"/>
                </a:lnTo>
                <a:lnTo>
                  <a:pt x="2141" y="153"/>
                </a:lnTo>
                <a:lnTo>
                  <a:pt x="2166" y="144"/>
                </a:lnTo>
                <a:lnTo>
                  <a:pt x="2194" y="136"/>
                </a:lnTo>
                <a:lnTo>
                  <a:pt x="2223" y="128"/>
                </a:lnTo>
                <a:lnTo>
                  <a:pt x="2256" y="124"/>
                </a:lnTo>
                <a:lnTo>
                  <a:pt x="2289" y="119"/>
                </a:lnTo>
                <a:lnTo>
                  <a:pt x="2325" y="118"/>
                </a:lnTo>
                <a:lnTo>
                  <a:pt x="2369" y="119"/>
                </a:lnTo>
                <a:lnTo>
                  <a:pt x="2409" y="122"/>
                </a:lnTo>
                <a:lnTo>
                  <a:pt x="2447" y="128"/>
                </a:lnTo>
                <a:lnTo>
                  <a:pt x="2481" y="136"/>
                </a:lnTo>
                <a:lnTo>
                  <a:pt x="2512" y="144"/>
                </a:lnTo>
                <a:lnTo>
                  <a:pt x="2540" y="156"/>
                </a:lnTo>
                <a:lnTo>
                  <a:pt x="2565" y="168"/>
                </a:lnTo>
                <a:lnTo>
                  <a:pt x="2589" y="181"/>
                </a:lnTo>
                <a:lnTo>
                  <a:pt x="2609" y="196"/>
                </a:lnTo>
                <a:lnTo>
                  <a:pt x="2629" y="212"/>
                </a:lnTo>
                <a:lnTo>
                  <a:pt x="2645" y="228"/>
                </a:lnTo>
                <a:lnTo>
                  <a:pt x="2660" y="245"/>
                </a:lnTo>
                <a:lnTo>
                  <a:pt x="2673" y="262"/>
                </a:lnTo>
                <a:lnTo>
                  <a:pt x="2685" y="282"/>
                </a:lnTo>
                <a:lnTo>
                  <a:pt x="2696" y="299"/>
                </a:lnTo>
                <a:lnTo>
                  <a:pt x="2705" y="317"/>
                </a:lnTo>
                <a:lnTo>
                  <a:pt x="2721" y="352"/>
                </a:lnTo>
                <a:lnTo>
                  <a:pt x="2733" y="388"/>
                </a:lnTo>
                <a:lnTo>
                  <a:pt x="2745" y="419"/>
                </a:lnTo>
                <a:lnTo>
                  <a:pt x="2757" y="445"/>
                </a:lnTo>
                <a:lnTo>
                  <a:pt x="2763" y="457"/>
                </a:lnTo>
                <a:lnTo>
                  <a:pt x="2770" y="466"/>
                </a:lnTo>
                <a:lnTo>
                  <a:pt x="2777" y="475"/>
                </a:lnTo>
                <a:lnTo>
                  <a:pt x="2785" y="481"/>
                </a:lnTo>
                <a:lnTo>
                  <a:pt x="2794" y="485"/>
                </a:lnTo>
                <a:lnTo>
                  <a:pt x="2804" y="488"/>
                </a:lnTo>
                <a:lnTo>
                  <a:pt x="2816" y="488"/>
                </a:lnTo>
                <a:lnTo>
                  <a:pt x="2828" y="485"/>
                </a:lnTo>
                <a:lnTo>
                  <a:pt x="2860" y="476"/>
                </a:lnTo>
                <a:lnTo>
                  <a:pt x="2894" y="469"/>
                </a:lnTo>
                <a:lnTo>
                  <a:pt x="2929" y="463"/>
                </a:lnTo>
                <a:lnTo>
                  <a:pt x="2966" y="457"/>
                </a:lnTo>
                <a:lnTo>
                  <a:pt x="3003" y="453"/>
                </a:lnTo>
                <a:lnTo>
                  <a:pt x="3041" y="450"/>
                </a:lnTo>
                <a:lnTo>
                  <a:pt x="3081" y="448"/>
                </a:lnTo>
                <a:lnTo>
                  <a:pt x="3121" y="447"/>
                </a:lnTo>
                <a:lnTo>
                  <a:pt x="3184" y="448"/>
                </a:lnTo>
                <a:lnTo>
                  <a:pt x="3245" y="453"/>
                </a:lnTo>
                <a:lnTo>
                  <a:pt x="3302" y="460"/>
                </a:lnTo>
                <a:lnTo>
                  <a:pt x="3355" y="470"/>
                </a:lnTo>
                <a:lnTo>
                  <a:pt x="3404" y="482"/>
                </a:lnTo>
                <a:lnTo>
                  <a:pt x="3450" y="495"/>
                </a:lnTo>
                <a:lnTo>
                  <a:pt x="3491" y="512"/>
                </a:lnTo>
                <a:lnTo>
                  <a:pt x="3529" y="528"/>
                </a:lnTo>
                <a:lnTo>
                  <a:pt x="3562" y="545"/>
                </a:lnTo>
                <a:lnTo>
                  <a:pt x="3591" y="565"/>
                </a:lnTo>
                <a:lnTo>
                  <a:pt x="3616" y="585"/>
                </a:lnTo>
                <a:lnTo>
                  <a:pt x="3637" y="604"/>
                </a:lnTo>
                <a:lnTo>
                  <a:pt x="3646" y="615"/>
                </a:lnTo>
                <a:lnTo>
                  <a:pt x="3653" y="625"/>
                </a:lnTo>
                <a:lnTo>
                  <a:pt x="3661" y="635"/>
                </a:lnTo>
                <a:lnTo>
                  <a:pt x="3665" y="646"/>
                </a:lnTo>
                <a:lnTo>
                  <a:pt x="3669" y="656"/>
                </a:lnTo>
                <a:lnTo>
                  <a:pt x="3672" y="665"/>
                </a:lnTo>
                <a:lnTo>
                  <a:pt x="3674" y="675"/>
                </a:lnTo>
                <a:lnTo>
                  <a:pt x="3675" y="685"/>
                </a:lnTo>
                <a:lnTo>
                  <a:pt x="3674" y="694"/>
                </a:lnTo>
                <a:lnTo>
                  <a:pt x="3672" y="705"/>
                </a:lnTo>
                <a:lnTo>
                  <a:pt x="3669" y="713"/>
                </a:lnTo>
                <a:lnTo>
                  <a:pt x="3665" y="724"/>
                </a:lnTo>
                <a:lnTo>
                  <a:pt x="3661" y="734"/>
                </a:lnTo>
                <a:lnTo>
                  <a:pt x="3653" y="744"/>
                </a:lnTo>
                <a:lnTo>
                  <a:pt x="3646" y="755"/>
                </a:lnTo>
                <a:lnTo>
                  <a:pt x="3637" y="765"/>
                </a:lnTo>
                <a:lnTo>
                  <a:pt x="3616" y="784"/>
                </a:lnTo>
                <a:lnTo>
                  <a:pt x="3591" y="805"/>
                </a:lnTo>
                <a:lnTo>
                  <a:pt x="3562" y="824"/>
                </a:lnTo>
                <a:lnTo>
                  <a:pt x="3529" y="842"/>
                </a:lnTo>
                <a:lnTo>
                  <a:pt x="3491" y="858"/>
                </a:lnTo>
                <a:lnTo>
                  <a:pt x="3450" y="874"/>
                </a:lnTo>
                <a:lnTo>
                  <a:pt x="3404" y="887"/>
                </a:lnTo>
                <a:lnTo>
                  <a:pt x="3355" y="899"/>
                </a:lnTo>
                <a:lnTo>
                  <a:pt x="3302" y="910"/>
                </a:lnTo>
                <a:lnTo>
                  <a:pt x="3245" y="917"/>
                </a:lnTo>
                <a:lnTo>
                  <a:pt x="3184" y="921"/>
                </a:lnTo>
                <a:lnTo>
                  <a:pt x="3121" y="923"/>
                </a:lnTo>
                <a:lnTo>
                  <a:pt x="3103" y="957"/>
                </a:lnTo>
                <a:lnTo>
                  <a:pt x="3083" y="988"/>
                </a:lnTo>
                <a:lnTo>
                  <a:pt x="3061" y="1019"/>
                </a:lnTo>
                <a:lnTo>
                  <a:pt x="3038" y="1047"/>
                </a:lnTo>
                <a:lnTo>
                  <a:pt x="3013" y="1073"/>
                </a:lnTo>
                <a:lnTo>
                  <a:pt x="2987" y="1098"/>
                </a:lnTo>
                <a:lnTo>
                  <a:pt x="2959" y="1122"/>
                </a:lnTo>
                <a:lnTo>
                  <a:pt x="2929" y="1142"/>
                </a:lnTo>
                <a:lnTo>
                  <a:pt x="2898" y="1162"/>
                </a:lnTo>
                <a:lnTo>
                  <a:pt x="2866" y="1178"/>
                </a:lnTo>
                <a:lnTo>
                  <a:pt x="2832" y="1193"/>
                </a:lnTo>
                <a:lnTo>
                  <a:pt x="2797" y="1204"/>
                </a:lnTo>
                <a:lnTo>
                  <a:pt x="2760" y="1213"/>
                </a:lnTo>
                <a:lnTo>
                  <a:pt x="2721" y="1221"/>
                </a:lnTo>
                <a:lnTo>
                  <a:pt x="2682" y="1225"/>
                </a:lnTo>
                <a:lnTo>
                  <a:pt x="2642" y="1225"/>
                </a:lnTo>
                <a:lnTo>
                  <a:pt x="2618" y="1225"/>
                </a:lnTo>
                <a:lnTo>
                  <a:pt x="2595" y="1224"/>
                </a:lnTo>
                <a:lnTo>
                  <a:pt x="2550" y="1219"/>
                </a:lnTo>
                <a:lnTo>
                  <a:pt x="2508" y="1210"/>
                </a:lnTo>
                <a:lnTo>
                  <a:pt x="2468" y="1198"/>
                </a:lnTo>
                <a:lnTo>
                  <a:pt x="2431" y="1185"/>
                </a:lnTo>
                <a:lnTo>
                  <a:pt x="2396" y="1169"/>
                </a:lnTo>
                <a:lnTo>
                  <a:pt x="2363" y="1150"/>
                </a:lnTo>
                <a:lnTo>
                  <a:pt x="2334" y="1129"/>
                </a:lnTo>
                <a:lnTo>
                  <a:pt x="2306" y="1106"/>
                </a:lnTo>
                <a:lnTo>
                  <a:pt x="2282" y="1082"/>
                </a:lnTo>
                <a:lnTo>
                  <a:pt x="2263" y="1055"/>
                </a:lnTo>
                <a:lnTo>
                  <a:pt x="2245" y="1029"/>
                </a:lnTo>
                <a:lnTo>
                  <a:pt x="2238" y="1014"/>
                </a:lnTo>
                <a:lnTo>
                  <a:pt x="2232" y="1001"/>
                </a:lnTo>
                <a:lnTo>
                  <a:pt x="2226" y="986"/>
                </a:lnTo>
                <a:lnTo>
                  <a:pt x="2222" y="971"/>
                </a:lnTo>
                <a:lnTo>
                  <a:pt x="2219" y="957"/>
                </a:lnTo>
                <a:lnTo>
                  <a:pt x="2216" y="942"/>
                </a:lnTo>
                <a:lnTo>
                  <a:pt x="2214" y="927"/>
                </a:lnTo>
                <a:lnTo>
                  <a:pt x="2214" y="913"/>
                </a:lnTo>
                <a:lnTo>
                  <a:pt x="2213" y="895"/>
                </a:lnTo>
                <a:lnTo>
                  <a:pt x="2213" y="877"/>
                </a:lnTo>
                <a:lnTo>
                  <a:pt x="2208" y="861"/>
                </a:lnTo>
                <a:lnTo>
                  <a:pt x="2207" y="854"/>
                </a:lnTo>
                <a:lnTo>
                  <a:pt x="2204" y="846"/>
                </a:lnTo>
                <a:lnTo>
                  <a:pt x="2200" y="840"/>
                </a:lnTo>
                <a:lnTo>
                  <a:pt x="2195" y="836"/>
                </a:lnTo>
                <a:lnTo>
                  <a:pt x="2189" y="831"/>
                </a:lnTo>
                <a:lnTo>
                  <a:pt x="2182" y="827"/>
                </a:lnTo>
                <a:lnTo>
                  <a:pt x="2173" y="826"/>
                </a:lnTo>
                <a:lnTo>
                  <a:pt x="2164" y="826"/>
                </a:lnTo>
                <a:lnTo>
                  <a:pt x="2154" y="826"/>
                </a:lnTo>
                <a:lnTo>
                  <a:pt x="2142" y="828"/>
                </a:lnTo>
                <a:lnTo>
                  <a:pt x="2111" y="836"/>
                </a:lnTo>
                <a:lnTo>
                  <a:pt x="2080" y="842"/>
                </a:lnTo>
                <a:lnTo>
                  <a:pt x="2048" y="846"/>
                </a:lnTo>
                <a:lnTo>
                  <a:pt x="2015" y="851"/>
                </a:lnTo>
                <a:lnTo>
                  <a:pt x="1981" y="855"/>
                </a:lnTo>
                <a:lnTo>
                  <a:pt x="1947" y="858"/>
                </a:lnTo>
                <a:lnTo>
                  <a:pt x="1912" y="859"/>
                </a:lnTo>
                <a:lnTo>
                  <a:pt x="1877" y="859"/>
                </a:lnTo>
                <a:lnTo>
                  <a:pt x="1835" y="859"/>
                </a:lnTo>
                <a:lnTo>
                  <a:pt x="1796" y="856"/>
                </a:lnTo>
                <a:lnTo>
                  <a:pt x="1759" y="854"/>
                </a:lnTo>
                <a:lnTo>
                  <a:pt x="1723" y="849"/>
                </a:lnTo>
                <a:lnTo>
                  <a:pt x="1689" y="845"/>
                </a:lnTo>
                <a:lnTo>
                  <a:pt x="1657" y="839"/>
                </a:lnTo>
                <a:lnTo>
                  <a:pt x="1628" y="831"/>
                </a:lnTo>
                <a:lnTo>
                  <a:pt x="1600" y="824"/>
                </a:lnTo>
                <a:lnTo>
                  <a:pt x="1572" y="817"/>
                </a:lnTo>
                <a:lnTo>
                  <a:pt x="1546" y="808"/>
                </a:lnTo>
                <a:lnTo>
                  <a:pt x="1523" y="798"/>
                </a:lnTo>
                <a:lnTo>
                  <a:pt x="1501" y="789"/>
                </a:lnTo>
                <a:lnTo>
                  <a:pt x="1459" y="768"/>
                </a:lnTo>
                <a:lnTo>
                  <a:pt x="1423" y="747"/>
                </a:lnTo>
                <a:lnTo>
                  <a:pt x="1392" y="727"/>
                </a:lnTo>
                <a:lnTo>
                  <a:pt x="1364" y="706"/>
                </a:lnTo>
                <a:lnTo>
                  <a:pt x="1319" y="671"/>
                </a:lnTo>
                <a:lnTo>
                  <a:pt x="1300" y="656"/>
                </a:lnTo>
                <a:lnTo>
                  <a:pt x="1284" y="646"/>
                </a:lnTo>
                <a:lnTo>
                  <a:pt x="1268" y="638"/>
                </a:lnTo>
                <a:lnTo>
                  <a:pt x="1262" y="637"/>
                </a:lnTo>
                <a:lnTo>
                  <a:pt x="1255" y="635"/>
                </a:lnTo>
                <a:lnTo>
                  <a:pt x="806" y="635"/>
                </a:lnTo>
                <a:lnTo>
                  <a:pt x="820" y="624"/>
                </a:lnTo>
                <a:lnTo>
                  <a:pt x="833" y="613"/>
                </a:lnTo>
                <a:lnTo>
                  <a:pt x="848" y="603"/>
                </a:lnTo>
                <a:lnTo>
                  <a:pt x="864" y="593"/>
                </a:lnTo>
                <a:lnTo>
                  <a:pt x="882" y="582"/>
                </a:lnTo>
                <a:lnTo>
                  <a:pt x="901" y="573"/>
                </a:lnTo>
                <a:lnTo>
                  <a:pt x="920" y="565"/>
                </a:lnTo>
                <a:lnTo>
                  <a:pt x="942" y="556"/>
                </a:lnTo>
                <a:lnTo>
                  <a:pt x="964" y="548"/>
                </a:lnTo>
                <a:lnTo>
                  <a:pt x="988" y="542"/>
                </a:lnTo>
                <a:lnTo>
                  <a:pt x="1011" y="537"/>
                </a:lnTo>
                <a:lnTo>
                  <a:pt x="1038" y="532"/>
                </a:lnTo>
                <a:lnTo>
                  <a:pt x="1064" y="528"/>
                </a:lnTo>
                <a:lnTo>
                  <a:pt x="1092" y="525"/>
                </a:lnTo>
                <a:lnTo>
                  <a:pt x="1120" y="523"/>
                </a:lnTo>
                <a:lnTo>
                  <a:pt x="1151" y="523"/>
                </a:lnTo>
                <a:close/>
                <a:moveTo>
                  <a:pt x="1583" y="1856"/>
                </a:moveTo>
                <a:lnTo>
                  <a:pt x="1583" y="2460"/>
                </a:lnTo>
                <a:lnTo>
                  <a:pt x="5664" y="2460"/>
                </a:lnTo>
                <a:lnTo>
                  <a:pt x="5664" y="1856"/>
                </a:lnTo>
                <a:lnTo>
                  <a:pt x="1583" y="1856"/>
                </a:lnTo>
                <a:close/>
                <a:moveTo>
                  <a:pt x="976" y="905"/>
                </a:moveTo>
                <a:lnTo>
                  <a:pt x="653" y="905"/>
                </a:lnTo>
                <a:lnTo>
                  <a:pt x="585" y="3119"/>
                </a:lnTo>
                <a:lnTo>
                  <a:pt x="1036" y="2938"/>
                </a:lnTo>
                <a:lnTo>
                  <a:pt x="976" y="905"/>
                </a:lnTo>
                <a:close/>
                <a:moveTo>
                  <a:pt x="719" y="2597"/>
                </a:moveTo>
                <a:lnTo>
                  <a:pt x="767" y="1023"/>
                </a:lnTo>
                <a:lnTo>
                  <a:pt x="861" y="1023"/>
                </a:lnTo>
                <a:lnTo>
                  <a:pt x="914" y="2794"/>
                </a:lnTo>
                <a:lnTo>
                  <a:pt x="719" y="2597"/>
                </a:lnTo>
                <a:close/>
                <a:moveTo>
                  <a:pt x="5239" y="3445"/>
                </a:moveTo>
                <a:lnTo>
                  <a:pt x="3771" y="3445"/>
                </a:lnTo>
                <a:lnTo>
                  <a:pt x="3771" y="3054"/>
                </a:lnTo>
                <a:lnTo>
                  <a:pt x="3770" y="3038"/>
                </a:lnTo>
                <a:lnTo>
                  <a:pt x="3764" y="3025"/>
                </a:lnTo>
                <a:lnTo>
                  <a:pt x="3761" y="3019"/>
                </a:lnTo>
                <a:lnTo>
                  <a:pt x="3756" y="3013"/>
                </a:lnTo>
                <a:lnTo>
                  <a:pt x="3752" y="3009"/>
                </a:lnTo>
                <a:lnTo>
                  <a:pt x="3747" y="3004"/>
                </a:lnTo>
                <a:lnTo>
                  <a:pt x="3742" y="3001"/>
                </a:lnTo>
                <a:lnTo>
                  <a:pt x="3734" y="2998"/>
                </a:lnTo>
                <a:lnTo>
                  <a:pt x="3728" y="2997"/>
                </a:lnTo>
                <a:lnTo>
                  <a:pt x="3719" y="2995"/>
                </a:lnTo>
                <a:lnTo>
                  <a:pt x="3712" y="2995"/>
                </a:lnTo>
                <a:lnTo>
                  <a:pt x="3703" y="2997"/>
                </a:lnTo>
                <a:lnTo>
                  <a:pt x="3694" y="2998"/>
                </a:lnTo>
                <a:lnTo>
                  <a:pt x="3686" y="3003"/>
                </a:lnTo>
                <a:lnTo>
                  <a:pt x="2680" y="3392"/>
                </a:lnTo>
                <a:lnTo>
                  <a:pt x="2680" y="3057"/>
                </a:lnTo>
                <a:lnTo>
                  <a:pt x="2679" y="3040"/>
                </a:lnTo>
                <a:lnTo>
                  <a:pt x="2677" y="3032"/>
                </a:lnTo>
                <a:lnTo>
                  <a:pt x="2674" y="3026"/>
                </a:lnTo>
                <a:lnTo>
                  <a:pt x="2671" y="3019"/>
                </a:lnTo>
                <a:lnTo>
                  <a:pt x="2667" y="3015"/>
                </a:lnTo>
                <a:lnTo>
                  <a:pt x="2662" y="3009"/>
                </a:lnTo>
                <a:lnTo>
                  <a:pt x="2657" y="3006"/>
                </a:lnTo>
                <a:lnTo>
                  <a:pt x="2651" y="3001"/>
                </a:lnTo>
                <a:lnTo>
                  <a:pt x="2645" y="3000"/>
                </a:lnTo>
                <a:lnTo>
                  <a:pt x="2639" y="2997"/>
                </a:lnTo>
                <a:lnTo>
                  <a:pt x="2632" y="2997"/>
                </a:lnTo>
                <a:lnTo>
                  <a:pt x="2624" y="2997"/>
                </a:lnTo>
                <a:lnTo>
                  <a:pt x="2617" y="2997"/>
                </a:lnTo>
                <a:lnTo>
                  <a:pt x="2601" y="3003"/>
                </a:lnTo>
                <a:lnTo>
                  <a:pt x="2033" y="3223"/>
                </a:lnTo>
                <a:lnTo>
                  <a:pt x="2033" y="2578"/>
                </a:lnTo>
                <a:lnTo>
                  <a:pt x="1797" y="2578"/>
                </a:lnTo>
                <a:lnTo>
                  <a:pt x="1797" y="3314"/>
                </a:lnTo>
                <a:lnTo>
                  <a:pt x="1595" y="3392"/>
                </a:lnTo>
                <a:lnTo>
                  <a:pt x="1595" y="3057"/>
                </a:lnTo>
                <a:lnTo>
                  <a:pt x="1594" y="3040"/>
                </a:lnTo>
                <a:lnTo>
                  <a:pt x="1591" y="3032"/>
                </a:lnTo>
                <a:lnTo>
                  <a:pt x="1588" y="3025"/>
                </a:lnTo>
                <a:lnTo>
                  <a:pt x="1585" y="3019"/>
                </a:lnTo>
                <a:lnTo>
                  <a:pt x="1580" y="3013"/>
                </a:lnTo>
                <a:lnTo>
                  <a:pt x="1576" y="3009"/>
                </a:lnTo>
                <a:lnTo>
                  <a:pt x="1572" y="3004"/>
                </a:lnTo>
                <a:lnTo>
                  <a:pt x="1566" y="3001"/>
                </a:lnTo>
                <a:lnTo>
                  <a:pt x="1560" y="2998"/>
                </a:lnTo>
                <a:lnTo>
                  <a:pt x="1552" y="2997"/>
                </a:lnTo>
                <a:lnTo>
                  <a:pt x="1545" y="2997"/>
                </a:lnTo>
                <a:lnTo>
                  <a:pt x="1538" y="2997"/>
                </a:lnTo>
                <a:lnTo>
                  <a:pt x="1530" y="2997"/>
                </a:lnTo>
                <a:lnTo>
                  <a:pt x="1514" y="3003"/>
                </a:lnTo>
                <a:lnTo>
                  <a:pt x="445" y="3429"/>
                </a:lnTo>
                <a:lnTo>
                  <a:pt x="0" y="3429"/>
                </a:lnTo>
                <a:lnTo>
                  <a:pt x="0" y="4763"/>
                </a:lnTo>
                <a:lnTo>
                  <a:pt x="5475" y="4763"/>
                </a:lnTo>
                <a:lnTo>
                  <a:pt x="5475" y="2578"/>
                </a:lnTo>
                <a:lnTo>
                  <a:pt x="5239" y="2578"/>
                </a:lnTo>
                <a:lnTo>
                  <a:pt x="5239" y="3445"/>
                </a:lnTo>
                <a:close/>
                <a:moveTo>
                  <a:pt x="5239" y="4527"/>
                </a:moveTo>
                <a:lnTo>
                  <a:pt x="236" y="4527"/>
                </a:lnTo>
                <a:lnTo>
                  <a:pt x="234" y="3560"/>
                </a:lnTo>
                <a:lnTo>
                  <a:pt x="435" y="3560"/>
                </a:lnTo>
                <a:lnTo>
                  <a:pt x="1477" y="3144"/>
                </a:lnTo>
                <a:lnTo>
                  <a:pt x="1477" y="3478"/>
                </a:lnTo>
                <a:lnTo>
                  <a:pt x="1479" y="3495"/>
                </a:lnTo>
                <a:lnTo>
                  <a:pt x="1480" y="3503"/>
                </a:lnTo>
                <a:lnTo>
                  <a:pt x="1483" y="3508"/>
                </a:lnTo>
                <a:lnTo>
                  <a:pt x="1486" y="3516"/>
                </a:lnTo>
                <a:lnTo>
                  <a:pt x="1490" y="3520"/>
                </a:lnTo>
                <a:lnTo>
                  <a:pt x="1495" y="3526"/>
                </a:lnTo>
                <a:lnTo>
                  <a:pt x="1501" y="3531"/>
                </a:lnTo>
                <a:lnTo>
                  <a:pt x="1505" y="3534"/>
                </a:lnTo>
                <a:lnTo>
                  <a:pt x="1513" y="3537"/>
                </a:lnTo>
                <a:lnTo>
                  <a:pt x="1518" y="3538"/>
                </a:lnTo>
                <a:lnTo>
                  <a:pt x="1526" y="3538"/>
                </a:lnTo>
                <a:lnTo>
                  <a:pt x="1533" y="3538"/>
                </a:lnTo>
                <a:lnTo>
                  <a:pt x="1541" y="3538"/>
                </a:lnTo>
                <a:lnTo>
                  <a:pt x="1557" y="3534"/>
                </a:lnTo>
                <a:lnTo>
                  <a:pt x="2562" y="3143"/>
                </a:lnTo>
                <a:lnTo>
                  <a:pt x="2562" y="3478"/>
                </a:lnTo>
                <a:lnTo>
                  <a:pt x="2564" y="3495"/>
                </a:lnTo>
                <a:lnTo>
                  <a:pt x="2565" y="3503"/>
                </a:lnTo>
                <a:lnTo>
                  <a:pt x="2568" y="3508"/>
                </a:lnTo>
                <a:lnTo>
                  <a:pt x="2573" y="3516"/>
                </a:lnTo>
                <a:lnTo>
                  <a:pt x="2575" y="3520"/>
                </a:lnTo>
                <a:lnTo>
                  <a:pt x="2580" y="3526"/>
                </a:lnTo>
                <a:lnTo>
                  <a:pt x="2586" y="3531"/>
                </a:lnTo>
                <a:lnTo>
                  <a:pt x="2592" y="3534"/>
                </a:lnTo>
                <a:lnTo>
                  <a:pt x="2598" y="3537"/>
                </a:lnTo>
                <a:lnTo>
                  <a:pt x="2603" y="3538"/>
                </a:lnTo>
                <a:lnTo>
                  <a:pt x="2611" y="3538"/>
                </a:lnTo>
                <a:lnTo>
                  <a:pt x="2618" y="3538"/>
                </a:lnTo>
                <a:lnTo>
                  <a:pt x="2626" y="3538"/>
                </a:lnTo>
                <a:lnTo>
                  <a:pt x="2643" y="3534"/>
                </a:lnTo>
                <a:lnTo>
                  <a:pt x="3649" y="3143"/>
                </a:lnTo>
                <a:lnTo>
                  <a:pt x="3644" y="3489"/>
                </a:lnTo>
                <a:lnTo>
                  <a:pt x="3646" y="3503"/>
                </a:lnTo>
                <a:lnTo>
                  <a:pt x="3649" y="3517"/>
                </a:lnTo>
                <a:lnTo>
                  <a:pt x="3655" y="3529"/>
                </a:lnTo>
                <a:lnTo>
                  <a:pt x="3662" y="3541"/>
                </a:lnTo>
                <a:lnTo>
                  <a:pt x="3672" y="3550"/>
                </a:lnTo>
                <a:lnTo>
                  <a:pt x="3684" y="3557"/>
                </a:lnTo>
                <a:lnTo>
                  <a:pt x="3697" y="3562"/>
                </a:lnTo>
                <a:lnTo>
                  <a:pt x="3712" y="3563"/>
                </a:lnTo>
                <a:lnTo>
                  <a:pt x="5239" y="3563"/>
                </a:lnTo>
                <a:lnTo>
                  <a:pt x="5239" y="45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lang="es-PE" dirty="0">
              <a:solidFill>
                <a:schemeClr val="bg2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01168"/>
            <a:ext cx="4355976" cy="804672"/>
          </a:xfrm>
        </p:spPr>
        <p:txBody>
          <a:bodyPr anchor="t"/>
          <a:lstStyle/>
          <a:p>
            <a:r>
              <a:rPr lang="es-ES" sz="2800" b="1" dirty="0" smtClean="0">
                <a:solidFill>
                  <a:srgbClr val="F04C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Obras </a:t>
            </a:r>
            <a:r>
              <a:rPr lang="es-ES" sz="2800" b="1" dirty="0" smtClean="0">
                <a:solidFill>
                  <a:srgbClr val="F04C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E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Impuestos</a:t>
            </a:r>
            <a:endParaRPr lang="es-PE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75"/>
          <p:cNvSpPr>
            <a:spLocks noChangeAspect="1" noEditPoints="1"/>
          </p:cNvSpPr>
          <p:nvPr/>
        </p:nvSpPr>
        <p:spPr bwMode="auto">
          <a:xfrm>
            <a:off x="5754469" y="1455164"/>
            <a:ext cx="638175" cy="963613"/>
          </a:xfrm>
          <a:custGeom>
            <a:avLst/>
            <a:gdLst>
              <a:gd name="T0" fmla="*/ 2147483647 w 3158"/>
              <a:gd name="T1" fmla="*/ 2147483647 h 4763"/>
              <a:gd name="T2" fmla="*/ 2147483647 w 3158"/>
              <a:gd name="T3" fmla="*/ 2147483647 h 4763"/>
              <a:gd name="T4" fmla="*/ 2147483647 w 3158"/>
              <a:gd name="T5" fmla="*/ 2147483647 h 4763"/>
              <a:gd name="T6" fmla="*/ 2147483647 w 3158"/>
              <a:gd name="T7" fmla="*/ 2147483647 h 4763"/>
              <a:gd name="T8" fmla="*/ 2147483647 w 3158"/>
              <a:gd name="T9" fmla="*/ 2147483647 h 4763"/>
              <a:gd name="T10" fmla="*/ 2147483647 w 3158"/>
              <a:gd name="T11" fmla="*/ 2147483647 h 4763"/>
              <a:gd name="T12" fmla="*/ 2147483647 w 3158"/>
              <a:gd name="T13" fmla="*/ 2147483647 h 4763"/>
              <a:gd name="T14" fmla="*/ 2147483647 w 3158"/>
              <a:gd name="T15" fmla="*/ 2147483647 h 4763"/>
              <a:gd name="T16" fmla="*/ 2147483647 w 3158"/>
              <a:gd name="T17" fmla="*/ 2147483647 h 4763"/>
              <a:gd name="T18" fmla="*/ 2147483647 w 3158"/>
              <a:gd name="T19" fmla="*/ 2147483647 h 4763"/>
              <a:gd name="T20" fmla="*/ 2147483647 w 3158"/>
              <a:gd name="T21" fmla="*/ 2147483647 h 4763"/>
              <a:gd name="T22" fmla="*/ 2147483647 w 3158"/>
              <a:gd name="T23" fmla="*/ 2147483647 h 4763"/>
              <a:gd name="T24" fmla="*/ 2147483647 w 3158"/>
              <a:gd name="T25" fmla="*/ 2147483647 h 4763"/>
              <a:gd name="T26" fmla="*/ 2147483647 w 3158"/>
              <a:gd name="T27" fmla="*/ 2147483647 h 4763"/>
              <a:gd name="T28" fmla="*/ 2147483647 w 3158"/>
              <a:gd name="T29" fmla="*/ 2147483647 h 4763"/>
              <a:gd name="T30" fmla="*/ 2147483647 w 3158"/>
              <a:gd name="T31" fmla="*/ 2147483647 h 4763"/>
              <a:gd name="T32" fmla="*/ 2147483647 w 3158"/>
              <a:gd name="T33" fmla="*/ 2147483647 h 4763"/>
              <a:gd name="T34" fmla="*/ 2147483647 w 3158"/>
              <a:gd name="T35" fmla="*/ 2147483647 h 4763"/>
              <a:gd name="T36" fmla="*/ 2147483647 w 3158"/>
              <a:gd name="T37" fmla="*/ 2147483647 h 4763"/>
              <a:gd name="T38" fmla="*/ 2147483647 w 3158"/>
              <a:gd name="T39" fmla="*/ 2147483647 h 4763"/>
              <a:gd name="T40" fmla="*/ 2147483647 w 3158"/>
              <a:gd name="T41" fmla="*/ 2147483647 h 4763"/>
              <a:gd name="T42" fmla="*/ 2147483647 w 3158"/>
              <a:gd name="T43" fmla="*/ 2147483647 h 4763"/>
              <a:gd name="T44" fmla="*/ 2147483647 w 3158"/>
              <a:gd name="T45" fmla="*/ 2147483647 h 4763"/>
              <a:gd name="T46" fmla="*/ 2147483647 w 3158"/>
              <a:gd name="T47" fmla="*/ 2147483647 h 4763"/>
              <a:gd name="T48" fmla="*/ 2147483647 w 3158"/>
              <a:gd name="T49" fmla="*/ 2147483647 h 4763"/>
              <a:gd name="T50" fmla="*/ 2147483647 w 3158"/>
              <a:gd name="T51" fmla="*/ 2147483647 h 4763"/>
              <a:gd name="T52" fmla="*/ 2147483647 w 3158"/>
              <a:gd name="T53" fmla="*/ 2147483647 h 4763"/>
              <a:gd name="T54" fmla="*/ 2147483647 w 3158"/>
              <a:gd name="T55" fmla="*/ 2147483647 h 4763"/>
              <a:gd name="T56" fmla="*/ 2147483647 w 3158"/>
              <a:gd name="T57" fmla="*/ 2147483647 h 4763"/>
              <a:gd name="T58" fmla="*/ 2147483647 w 3158"/>
              <a:gd name="T59" fmla="*/ 2147483647 h 4763"/>
              <a:gd name="T60" fmla="*/ 2147483647 w 3158"/>
              <a:gd name="T61" fmla="*/ 2147483647 h 4763"/>
              <a:gd name="T62" fmla="*/ 2147483647 w 3158"/>
              <a:gd name="T63" fmla="*/ 2147483647 h 4763"/>
              <a:gd name="T64" fmla="*/ 2147483647 w 3158"/>
              <a:gd name="T65" fmla="*/ 2147483647 h 4763"/>
              <a:gd name="T66" fmla="*/ 2147483647 w 3158"/>
              <a:gd name="T67" fmla="*/ 2147483647 h 4763"/>
              <a:gd name="T68" fmla="*/ 2147483647 w 3158"/>
              <a:gd name="T69" fmla="*/ 2147483647 h 4763"/>
              <a:gd name="T70" fmla="*/ 2147483647 w 3158"/>
              <a:gd name="T71" fmla="*/ 2147483647 h 4763"/>
              <a:gd name="T72" fmla="*/ 2147483647 w 3158"/>
              <a:gd name="T73" fmla="*/ 2147483647 h 4763"/>
              <a:gd name="T74" fmla="*/ 2147483647 w 3158"/>
              <a:gd name="T75" fmla="*/ 2147483647 h 4763"/>
              <a:gd name="T76" fmla="*/ 2147483647 w 3158"/>
              <a:gd name="T77" fmla="*/ 2147483647 h 4763"/>
              <a:gd name="T78" fmla="*/ 2147483647 w 3158"/>
              <a:gd name="T79" fmla="*/ 2147483647 h 4763"/>
              <a:gd name="T80" fmla="*/ 2147483647 w 3158"/>
              <a:gd name="T81" fmla="*/ 2147483647 h 4763"/>
              <a:gd name="T82" fmla="*/ 2147483647 w 3158"/>
              <a:gd name="T83" fmla="*/ 2147483647 h 4763"/>
              <a:gd name="T84" fmla="*/ 2147483647 w 3158"/>
              <a:gd name="T85" fmla="*/ 2147483647 h 4763"/>
              <a:gd name="T86" fmla="*/ 2147483647 w 3158"/>
              <a:gd name="T87" fmla="*/ 2147483647 h 4763"/>
              <a:gd name="T88" fmla="*/ 2147483647 w 3158"/>
              <a:gd name="T89" fmla="*/ 2147483647 h 4763"/>
              <a:gd name="T90" fmla="*/ 2147483647 w 3158"/>
              <a:gd name="T91" fmla="*/ 2147483647 h 4763"/>
              <a:gd name="T92" fmla="*/ 2147483647 w 3158"/>
              <a:gd name="T93" fmla="*/ 2147483647 h 4763"/>
              <a:gd name="T94" fmla="*/ 2147483647 w 3158"/>
              <a:gd name="T95" fmla="*/ 2147483647 h 4763"/>
              <a:gd name="T96" fmla="*/ 2147483647 w 3158"/>
              <a:gd name="T97" fmla="*/ 2147483647 h 4763"/>
              <a:gd name="T98" fmla="*/ 2147483647 w 3158"/>
              <a:gd name="T99" fmla="*/ 2147483647 h 4763"/>
              <a:gd name="T100" fmla="*/ 2147483647 w 3158"/>
              <a:gd name="T101" fmla="*/ 2147483647 h 4763"/>
              <a:gd name="T102" fmla="*/ 2147483647 w 3158"/>
              <a:gd name="T103" fmla="*/ 2147483647 h 4763"/>
              <a:gd name="T104" fmla="*/ 2147483647 w 3158"/>
              <a:gd name="T105" fmla="*/ 2147483647 h 4763"/>
              <a:gd name="T106" fmla="*/ 2147483647 w 3158"/>
              <a:gd name="T107" fmla="*/ 2147483647 h 4763"/>
              <a:gd name="T108" fmla="*/ 2147483647 w 3158"/>
              <a:gd name="T109" fmla="*/ 2147483647 h 4763"/>
              <a:gd name="T110" fmla="*/ 2147483647 w 3158"/>
              <a:gd name="T111" fmla="*/ 2147483647 h 4763"/>
              <a:gd name="T112" fmla="*/ 2147483647 w 3158"/>
              <a:gd name="T113" fmla="*/ 2147483647 h 4763"/>
              <a:gd name="T114" fmla="*/ 2147483647 w 3158"/>
              <a:gd name="T115" fmla="*/ 2147483647 h 4763"/>
              <a:gd name="T116" fmla="*/ 2147483647 w 3158"/>
              <a:gd name="T117" fmla="*/ 2147483647 h 4763"/>
              <a:gd name="T118" fmla="*/ 2147483647 w 3158"/>
              <a:gd name="T119" fmla="*/ 2147483647 h 4763"/>
              <a:gd name="T120" fmla="*/ 2147483647 w 3158"/>
              <a:gd name="T121" fmla="*/ 2147483647 h 476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158"/>
              <a:gd name="T184" fmla="*/ 0 h 4763"/>
              <a:gd name="T185" fmla="*/ 3158 w 3158"/>
              <a:gd name="T186" fmla="*/ 4763 h 476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158" h="4763">
                <a:moveTo>
                  <a:pt x="3033" y="2701"/>
                </a:moveTo>
                <a:lnTo>
                  <a:pt x="2825" y="2701"/>
                </a:lnTo>
                <a:lnTo>
                  <a:pt x="2886" y="3069"/>
                </a:lnTo>
                <a:lnTo>
                  <a:pt x="3033" y="2701"/>
                </a:lnTo>
                <a:close/>
                <a:moveTo>
                  <a:pt x="107" y="2896"/>
                </a:moveTo>
                <a:lnTo>
                  <a:pt x="211" y="2896"/>
                </a:lnTo>
                <a:lnTo>
                  <a:pt x="290" y="2896"/>
                </a:lnTo>
                <a:lnTo>
                  <a:pt x="290" y="2949"/>
                </a:lnTo>
                <a:lnTo>
                  <a:pt x="238" y="2949"/>
                </a:lnTo>
                <a:lnTo>
                  <a:pt x="411" y="3284"/>
                </a:lnTo>
                <a:lnTo>
                  <a:pt x="383" y="2912"/>
                </a:lnTo>
                <a:lnTo>
                  <a:pt x="383" y="1459"/>
                </a:lnTo>
                <a:lnTo>
                  <a:pt x="436" y="1459"/>
                </a:lnTo>
                <a:lnTo>
                  <a:pt x="436" y="2912"/>
                </a:lnTo>
                <a:lnTo>
                  <a:pt x="578" y="4763"/>
                </a:lnTo>
                <a:lnTo>
                  <a:pt x="464" y="4763"/>
                </a:lnTo>
                <a:lnTo>
                  <a:pt x="365" y="3427"/>
                </a:lnTo>
                <a:lnTo>
                  <a:pt x="141" y="3003"/>
                </a:lnTo>
                <a:lnTo>
                  <a:pt x="0" y="3003"/>
                </a:lnTo>
                <a:lnTo>
                  <a:pt x="28" y="1227"/>
                </a:lnTo>
                <a:lnTo>
                  <a:pt x="30" y="1199"/>
                </a:lnTo>
                <a:lnTo>
                  <a:pt x="32" y="1172"/>
                </a:lnTo>
                <a:lnTo>
                  <a:pt x="38" y="1148"/>
                </a:lnTo>
                <a:lnTo>
                  <a:pt x="44" y="1125"/>
                </a:lnTo>
                <a:lnTo>
                  <a:pt x="54" y="1103"/>
                </a:lnTo>
                <a:lnTo>
                  <a:pt x="64" y="1085"/>
                </a:lnTo>
                <a:lnTo>
                  <a:pt x="77" y="1067"/>
                </a:lnTo>
                <a:lnTo>
                  <a:pt x="90" y="1051"/>
                </a:lnTo>
                <a:lnTo>
                  <a:pt x="105" y="1036"/>
                </a:lnTo>
                <a:lnTo>
                  <a:pt x="122" y="1023"/>
                </a:lnTo>
                <a:lnTo>
                  <a:pt x="140" y="1011"/>
                </a:lnTo>
                <a:lnTo>
                  <a:pt x="160" y="1000"/>
                </a:lnTo>
                <a:lnTo>
                  <a:pt x="180" y="989"/>
                </a:lnTo>
                <a:lnTo>
                  <a:pt x="201" y="980"/>
                </a:lnTo>
                <a:lnTo>
                  <a:pt x="223" y="971"/>
                </a:lnTo>
                <a:lnTo>
                  <a:pt x="247" y="963"/>
                </a:lnTo>
                <a:lnTo>
                  <a:pt x="650" y="823"/>
                </a:lnTo>
                <a:lnTo>
                  <a:pt x="650" y="836"/>
                </a:lnTo>
                <a:lnTo>
                  <a:pt x="650" y="924"/>
                </a:lnTo>
                <a:lnTo>
                  <a:pt x="650" y="1024"/>
                </a:lnTo>
                <a:lnTo>
                  <a:pt x="804" y="903"/>
                </a:lnTo>
                <a:lnTo>
                  <a:pt x="945" y="903"/>
                </a:lnTo>
                <a:lnTo>
                  <a:pt x="1102" y="1024"/>
                </a:lnTo>
                <a:lnTo>
                  <a:pt x="1102" y="938"/>
                </a:lnTo>
                <a:lnTo>
                  <a:pt x="1102" y="836"/>
                </a:lnTo>
                <a:lnTo>
                  <a:pt x="1102" y="819"/>
                </a:lnTo>
                <a:lnTo>
                  <a:pt x="1714" y="997"/>
                </a:lnTo>
                <a:lnTo>
                  <a:pt x="2172" y="847"/>
                </a:lnTo>
                <a:lnTo>
                  <a:pt x="2366" y="1415"/>
                </a:lnTo>
                <a:lnTo>
                  <a:pt x="2555" y="861"/>
                </a:lnTo>
                <a:lnTo>
                  <a:pt x="2869" y="929"/>
                </a:lnTo>
                <a:lnTo>
                  <a:pt x="2890" y="934"/>
                </a:lnTo>
                <a:lnTo>
                  <a:pt x="2907" y="941"/>
                </a:lnTo>
                <a:lnTo>
                  <a:pt x="2924" y="948"/>
                </a:lnTo>
                <a:lnTo>
                  <a:pt x="2942" y="956"/>
                </a:lnTo>
                <a:lnTo>
                  <a:pt x="2958" y="967"/>
                </a:lnTo>
                <a:lnTo>
                  <a:pt x="2973" y="977"/>
                </a:lnTo>
                <a:lnTo>
                  <a:pt x="2986" y="989"/>
                </a:lnTo>
                <a:lnTo>
                  <a:pt x="3000" y="1003"/>
                </a:lnTo>
                <a:lnTo>
                  <a:pt x="3010" y="1018"/>
                </a:lnTo>
                <a:lnTo>
                  <a:pt x="3021" y="1034"/>
                </a:lnTo>
                <a:lnTo>
                  <a:pt x="3030" y="1050"/>
                </a:lnTo>
                <a:lnTo>
                  <a:pt x="3039" y="1067"/>
                </a:lnTo>
                <a:lnTo>
                  <a:pt x="3045" y="1087"/>
                </a:lnTo>
                <a:lnTo>
                  <a:pt x="3051" y="1108"/>
                </a:lnTo>
                <a:lnTo>
                  <a:pt x="3055" y="1128"/>
                </a:lnTo>
                <a:lnTo>
                  <a:pt x="3056" y="1150"/>
                </a:lnTo>
                <a:lnTo>
                  <a:pt x="3158" y="2701"/>
                </a:lnTo>
                <a:lnTo>
                  <a:pt x="2954" y="3171"/>
                </a:lnTo>
                <a:lnTo>
                  <a:pt x="3061" y="3834"/>
                </a:lnTo>
                <a:lnTo>
                  <a:pt x="2669" y="3834"/>
                </a:lnTo>
                <a:lnTo>
                  <a:pt x="2439" y="4763"/>
                </a:lnTo>
                <a:lnTo>
                  <a:pt x="2327" y="4763"/>
                </a:lnTo>
                <a:lnTo>
                  <a:pt x="2585" y="3727"/>
                </a:lnTo>
                <a:lnTo>
                  <a:pt x="2392" y="3827"/>
                </a:lnTo>
                <a:lnTo>
                  <a:pt x="2172" y="4763"/>
                </a:lnTo>
                <a:lnTo>
                  <a:pt x="918" y="4763"/>
                </a:lnTo>
                <a:lnTo>
                  <a:pt x="878" y="4186"/>
                </a:lnTo>
                <a:lnTo>
                  <a:pt x="616" y="4186"/>
                </a:lnTo>
                <a:lnTo>
                  <a:pt x="752" y="3590"/>
                </a:lnTo>
                <a:lnTo>
                  <a:pt x="713" y="3575"/>
                </a:lnTo>
                <a:lnTo>
                  <a:pt x="699" y="3570"/>
                </a:lnTo>
                <a:lnTo>
                  <a:pt x="687" y="3562"/>
                </a:lnTo>
                <a:lnTo>
                  <a:pt x="675" y="3553"/>
                </a:lnTo>
                <a:lnTo>
                  <a:pt x="664" y="3544"/>
                </a:lnTo>
                <a:lnTo>
                  <a:pt x="655" y="3535"/>
                </a:lnTo>
                <a:lnTo>
                  <a:pt x="647" y="3524"/>
                </a:lnTo>
                <a:lnTo>
                  <a:pt x="639" y="3513"/>
                </a:lnTo>
                <a:lnTo>
                  <a:pt x="632" y="3501"/>
                </a:lnTo>
                <a:lnTo>
                  <a:pt x="627" y="3489"/>
                </a:lnTo>
                <a:lnTo>
                  <a:pt x="623" y="3476"/>
                </a:lnTo>
                <a:lnTo>
                  <a:pt x="619" y="3464"/>
                </a:lnTo>
                <a:lnTo>
                  <a:pt x="615" y="3450"/>
                </a:lnTo>
                <a:lnTo>
                  <a:pt x="613" y="3438"/>
                </a:lnTo>
                <a:lnTo>
                  <a:pt x="612" y="3425"/>
                </a:lnTo>
                <a:lnTo>
                  <a:pt x="612" y="3412"/>
                </a:lnTo>
                <a:lnTo>
                  <a:pt x="612" y="3402"/>
                </a:lnTo>
                <a:lnTo>
                  <a:pt x="666" y="2823"/>
                </a:lnTo>
                <a:lnTo>
                  <a:pt x="667" y="2811"/>
                </a:lnTo>
                <a:lnTo>
                  <a:pt x="671" y="2796"/>
                </a:lnTo>
                <a:lnTo>
                  <a:pt x="675" y="2783"/>
                </a:lnTo>
                <a:lnTo>
                  <a:pt x="682" y="2769"/>
                </a:lnTo>
                <a:lnTo>
                  <a:pt x="690" y="2756"/>
                </a:lnTo>
                <a:lnTo>
                  <a:pt x="698" y="2743"/>
                </a:lnTo>
                <a:lnTo>
                  <a:pt x="709" y="2731"/>
                </a:lnTo>
                <a:lnTo>
                  <a:pt x="719" y="2718"/>
                </a:lnTo>
                <a:lnTo>
                  <a:pt x="731" y="2706"/>
                </a:lnTo>
                <a:lnTo>
                  <a:pt x="744" y="2696"/>
                </a:lnTo>
                <a:lnTo>
                  <a:pt x="757" y="2688"/>
                </a:lnTo>
                <a:lnTo>
                  <a:pt x="772" y="2680"/>
                </a:lnTo>
                <a:lnTo>
                  <a:pt x="785" y="2673"/>
                </a:lnTo>
                <a:lnTo>
                  <a:pt x="800" y="2667"/>
                </a:lnTo>
                <a:lnTo>
                  <a:pt x="816" y="2665"/>
                </a:lnTo>
                <a:lnTo>
                  <a:pt x="831" y="2663"/>
                </a:lnTo>
                <a:lnTo>
                  <a:pt x="1505" y="2663"/>
                </a:lnTo>
                <a:lnTo>
                  <a:pt x="1526" y="2665"/>
                </a:lnTo>
                <a:lnTo>
                  <a:pt x="1545" y="2669"/>
                </a:lnTo>
                <a:lnTo>
                  <a:pt x="1564" y="2675"/>
                </a:lnTo>
                <a:lnTo>
                  <a:pt x="1581" y="2684"/>
                </a:lnTo>
                <a:lnTo>
                  <a:pt x="1598" y="2693"/>
                </a:lnTo>
                <a:lnTo>
                  <a:pt x="1613" y="2705"/>
                </a:lnTo>
                <a:lnTo>
                  <a:pt x="1628" y="2718"/>
                </a:lnTo>
                <a:lnTo>
                  <a:pt x="1641" y="2732"/>
                </a:lnTo>
                <a:lnTo>
                  <a:pt x="1653" y="2747"/>
                </a:lnTo>
                <a:lnTo>
                  <a:pt x="1664" y="2761"/>
                </a:lnTo>
                <a:lnTo>
                  <a:pt x="1675" y="2776"/>
                </a:lnTo>
                <a:lnTo>
                  <a:pt x="1683" y="2792"/>
                </a:lnTo>
                <a:lnTo>
                  <a:pt x="1690" y="2807"/>
                </a:lnTo>
                <a:lnTo>
                  <a:pt x="1696" y="2822"/>
                </a:lnTo>
                <a:lnTo>
                  <a:pt x="1700" y="2837"/>
                </a:lnTo>
                <a:lnTo>
                  <a:pt x="1703" y="2849"/>
                </a:lnTo>
                <a:lnTo>
                  <a:pt x="2213" y="2849"/>
                </a:lnTo>
                <a:lnTo>
                  <a:pt x="2228" y="2850"/>
                </a:lnTo>
                <a:lnTo>
                  <a:pt x="2241" y="2853"/>
                </a:lnTo>
                <a:lnTo>
                  <a:pt x="2253" y="2857"/>
                </a:lnTo>
                <a:lnTo>
                  <a:pt x="2267" y="2863"/>
                </a:lnTo>
                <a:lnTo>
                  <a:pt x="2279" y="2870"/>
                </a:lnTo>
                <a:lnTo>
                  <a:pt x="2290" y="2880"/>
                </a:lnTo>
                <a:lnTo>
                  <a:pt x="2300" y="2889"/>
                </a:lnTo>
                <a:lnTo>
                  <a:pt x="2311" y="2900"/>
                </a:lnTo>
                <a:lnTo>
                  <a:pt x="2321" y="2910"/>
                </a:lnTo>
                <a:lnTo>
                  <a:pt x="2329" y="2923"/>
                </a:lnTo>
                <a:lnTo>
                  <a:pt x="2345" y="2947"/>
                </a:lnTo>
                <a:lnTo>
                  <a:pt x="2357" y="2971"/>
                </a:lnTo>
                <a:lnTo>
                  <a:pt x="2365" y="2995"/>
                </a:lnTo>
                <a:lnTo>
                  <a:pt x="2585" y="3727"/>
                </a:lnTo>
                <a:lnTo>
                  <a:pt x="2938" y="3727"/>
                </a:lnTo>
                <a:lnTo>
                  <a:pt x="2684" y="2164"/>
                </a:lnTo>
                <a:lnTo>
                  <a:pt x="2739" y="2164"/>
                </a:lnTo>
                <a:lnTo>
                  <a:pt x="2817" y="2647"/>
                </a:lnTo>
                <a:lnTo>
                  <a:pt x="3048" y="2647"/>
                </a:lnTo>
                <a:lnTo>
                  <a:pt x="2950" y="1157"/>
                </a:lnTo>
                <a:lnTo>
                  <a:pt x="2947" y="1136"/>
                </a:lnTo>
                <a:lnTo>
                  <a:pt x="2942" y="1116"/>
                </a:lnTo>
                <a:lnTo>
                  <a:pt x="2939" y="1108"/>
                </a:lnTo>
                <a:lnTo>
                  <a:pt x="2934" y="1098"/>
                </a:lnTo>
                <a:lnTo>
                  <a:pt x="2930" y="1089"/>
                </a:lnTo>
                <a:lnTo>
                  <a:pt x="2923" y="1081"/>
                </a:lnTo>
                <a:lnTo>
                  <a:pt x="2916" y="1074"/>
                </a:lnTo>
                <a:lnTo>
                  <a:pt x="2910" y="1066"/>
                </a:lnTo>
                <a:lnTo>
                  <a:pt x="2900" y="1059"/>
                </a:lnTo>
                <a:lnTo>
                  <a:pt x="2891" y="1054"/>
                </a:lnTo>
                <a:lnTo>
                  <a:pt x="2880" y="1048"/>
                </a:lnTo>
                <a:lnTo>
                  <a:pt x="2869" y="1043"/>
                </a:lnTo>
                <a:lnTo>
                  <a:pt x="2856" y="1039"/>
                </a:lnTo>
                <a:lnTo>
                  <a:pt x="2841" y="1035"/>
                </a:lnTo>
                <a:lnTo>
                  <a:pt x="2573" y="975"/>
                </a:lnTo>
                <a:lnTo>
                  <a:pt x="2366" y="1569"/>
                </a:lnTo>
                <a:lnTo>
                  <a:pt x="2161" y="975"/>
                </a:lnTo>
                <a:lnTo>
                  <a:pt x="1741" y="1106"/>
                </a:lnTo>
                <a:lnTo>
                  <a:pt x="1633" y="1689"/>
                </a:lnTo>
                <a:lnTo>
                  <a:pt x="1580" y="1679"/>
                </a:lnTo>
                <a:lnTo>
                  <a:pt x="1687" y="1103"/>
                </a:lnTo>
                <a:lnTo>
                  <a:pt x="1156" y="953"/>
                </a:lnTo>
                <a:lnTo>
                  <a:pt x="1156" y="1134"/>
                </a:lnTo>
                <a:lnTo>
                  <a:pt x="926" y="959"/>
                </a:lnTo>
                <a:lnTo>
                  <a:pt x="823" y="959"/>
                </a:lnTo>
                <a:lnTo>
                  <a:pt x="593" y="1134"/>
                </a:lnTo>
                <a:lnTo>
                  <a:pt x="593" y="945"/>
                </a:lnTo>
                <a:lnTo>
                  <a:pt x="282" y="1063"/>
                </a:lnTo>
                <a:lnTo>
                  <a:pt x="254" y="1075"/>
                </a:lnTo>
                <a:lnTo>
                  <a:pt x="227" y="1087"/>
                </a:lnTo>
                <a:lnTo>
                  <a:pt x="215" y="1094"/>
                </a:lnTo>
                <a:lnTo>
                  <a:pt x="203" y="1102"/>
                </a:lnTo>
                <a:lnTo>
                  <a:pt x="192" y="1110"/>
                </a:lnTo>
                <a:lnTo>
                  <a:pt x="181" y="1118"/>
                </a:lnTo>
                <a:lnTo>
                  <a:pt x="170" y="1129"/>
                </a:lnTo>
                <a:lnTo>
                  <a:pt x="162" y="1138"/>
                </a:lnTo>
                <a:lnTo>
                  <a:pt x="154" y="1150"/>
                </a:lnTo>
                <a:lnTo>
                  <a:pt x="148" y="1164"/>
                </a:lnTo>
                <a:lnTo>
                  <a:pt x="142" y="1177"/>
                </a:lnTo>
                <a:lnTo>
                  <a:pt x="140" y="1192"/>
                </a:lnTo>
                <a:lnTo>
                  <a:pt x="137" y="1210"/>
                </a:lnTo>
                <a:lnTo>
                  <a:pt x="136" y="1227"/>
                </a:lnTo>
                <a:lnTo>
                  <a:pt x="107" y="2896"/>
                </a:lnTo>
                <a:close/>
                <a:moveTo>
                  <a:pt x="1637" y="2540"/>
                </a:moveTo>
                <a:lnTo>
                  <a:pt x="1637" y="2540"/>
                </a:lnTo>
                <a:lnTo>
                  <a:pt x="1623" y="2539"/>
                </a:lnTo>
                <a:lnTo>
                  <a:pt x="1607" y="2536"/>
                </a:lnTo>
                <a:lnTo>
                  <a:pt x="1590" y="2533"/>
                </a:lnTo>
                <a:lnTo>
                  <a:pt x="1574" y="2529"/>
                </a:lnTo>
                <a:lnTo>
                  <a:pt x="1558" y="2522"/>
                </a:lnTo>
                <a:lnTo>
                  <a:pt x="1542" y="2516"/>
                </a:lnTo>
                <a:lnTo>
                  <a:pt x="1527" y="2508"/>
                </a:lnTo>
                <a:lnTo>
                  <a:pt x="1513" y="2498"/>
                </a:lnTo>
                <a:lnTo>
                  <a:pt x="1503" y="2490"/>
                </a:lnTo>
                <a:lnTo>
                  <a:pt x="1492" y="2481"/>
                </a:lnTo>
                <a:lnTo>
                  <a:pt x="1484" y="2471"/>
                </a:lnTo>
                <a:lnTo>
                  <a:pt x="1476" y="2461"/>
                </a:lnTo>
                <a:lnTo>
                  <a:pt x="1462" y="2439"/>
                </a:lnTo>
                <a:lnTo>
                  <a:pt x="1449" y="2416"/>
                </a:lnTo>
                <a:lnTo>
                  <a:pt x="1440" y="2394"/>
                </a:lnTo>
                <a:lnTo>
                  <a:pt x="1433" y="2371"/>
                </a:lnTo>
                <a:lnTo>
                  <a:pt x="1428" y="2349"/>
                </a:lnTo>
                <a:lnTo>
                  <a:pt x="1424" y="2329"/>
                </a:lnTo>
                <a:lnTo>
                  <a:pt x="1420" y="2356"/>
                </a:lnTo>
                <a:lnTo>
                  <a:pt x="1413" y="2382"/>
                </a:lnTo>
                <a:lnTo>
                  <a:pt x="1405" y="2407"/>
                </a:lnTo>
                <a:lnTo>
                  <a:pt x="1394" y="2430"/>
                </a:lnTo>
                <a:lnTo>
                  <a:pt x="1382" y="2453"/>
                </a:lnTo>
                <a:lnTo>
                  <a:pt x="1369" y="2474"/>
                </a:lnTo>
                <a:lnTo>
                  <a:pt x="1353" y="2494"/>
                </a:lnTo>
                <a:lnTo>
                  <a:pt x="1337" y="2513"/>
                </a:lnTo>
                <a:lnTo>
                  <a:pt x="1318" y="2529"/>
                </a:lnTo>
                <a:lnTo>
                  <a:pt x="1298" y="2544"/>
                </a:lnTo>
                <a:lnTo>
                  <a:pt x="1278" y="2557"/>
                </a:lnTo>
                <a:lnTo>
                  <a:pt x="1256" y="2568"/>
                </a:lnTo>
                <a:lnTo>
                  <a:pt x="1232" y="2576"/>
                </a:lnTo>
                <a:lnTo>
                  <a:pt x="1209" y="2583"/>
                </a:lnTo>
                <a:lnTo>
                  <a:pt x="1184" y="2587"/>
                </a:lnTo>
                <a:lnTo>
                  <a:pt x="1158" y="2588"/>
                </a:lnTo>
                <a:lnTo>
                  <a:pt x="1131" y="2587"/>
                </a:lnTo>
                <a:lnTo>
                  <a:pt x="1106" y="2583"/>
                </a:lnTo>
                <a:lnTo>
                  <a:pt x="1082" y="2576"/>
                </a:lnTo>
                <a:lnTo>
                  <a:pt x="1059" y="2567"/>
                </a:lnTo>
                <a:lnTo>
                  <a:pt x="1036" y="2556"/>
                </a:lnTo>
                <a:lnTo>
                  <a:pt x="1015" y="2543"/>
                </a:lnTo>
                <a:lnTo>
                  <a:pt x="995" y="2526"/>
                </a:lnTo>
                <a:lnTo>
                  <a:pt x="976" y="2509"/>
                </a:lnTo>
                <a:lnTo>
                  <a:pt x="960" y="2490"/>
                </a:lnTo>
                <a:lnTo>
                  <a:pt x="944" y="2469"/>
                </a:lnTo>
                <a:lnTo>
                  <a:pt x="930" y="2447"/>
                </a:lnTo>
                <a:lnTo>
                  <a:pt x="918" y="2423"/>
                </a:lnTo>
                <a:lnTo>
                  <a:pt x="909" y="2398"/>
                </a:lnTo>
                <a:lnTo>
                  <a:pt x="901" y="2372"/>
                </a:lnTo>
                <a:lnTo>
                  <a:pt x="895" y="2345"/>
                </a:lnTo>
                <a:lnTo>
                  <a:pt x="891" y="2318"/>
                </a:lnTo>
                <a:lnTo>
                  <a:pt x="887" y="2337"/>
                </a:lnTo>
                <a:lnTo>
                  <a:pt x="883" y="2360"/>
                </a:lnTo>
                <a:lnTo>
                  <a:pt x="875" y="2384"/>
                </a:lnTo>
                <a:lnTo>
                  <a:pt x="867" y="2408"/>
                </a:lnTo>
                <a:lnTo>
                  <a:pt x="855" y="2434"/>
                </a:lnTo>
                <a:lnTo>
                  <a:pt x="847" y="2446"/>
                </a:lnTo>
                <a:lnTo>
                  <a:pt x="840" y="2457"/>
                </a:lnTo>
                <a:lnTo>
                  <a:pt x="831" y="2469"/>
                </a:lnTo>
                <a:lnTo>
                  <a:pt x="821" y="2479"/>
                </a:lnTo>
                <a:lnTo>
                  <a:pt x="812" y="2489"/>
                </a:lnTo>
                <a:lnTo>
                  <a:pt x="800" y="2498"/>
                </a:lnTo>
                <a:lnTo>
                  <a:pt x="782" y="2510"/>
                </a:lnTo>
                <a:lnTo>
                  <a:pt x="764" y="2520"/>
                </a:lnTo>
                <a:lnTo>
                  <a:pt x="745" y="2526"/>
                </a:lnTo>
                <a:lnTo>
                  <a:pt x="725" y="2532"/>
                </a:lnTo>
                <a:lnTo>
                  <a:pt x="705" y="2536"/>
                </a:lnTo>
                <a:lnTo>
                  <a:pt x="686" y="2539"/>
                </a:lnTo>
                <a:lnTo>
                  <a:pt x="667" y="2540"/>
                </a:lnTo>
                <a:lnTo>
                  <a:pt x="648" y="2540"/>
                </a:lnTo>
                <a:lnTo>
                  <a:pt x="615" y="2539"/>
                </a:lnTo>
                <a:lnTo>
                  <a:pt x="589" y="2535"/>
                </a:lnTo>
                <a:lnTo>
                  <a:pt x="565" y="2529"/>
                </a:lnTo>
                <a:lnTo>
                  <a:pt x="566" y="2505"/>
                </a:lnTo>
                <a:lnTo>
                  <a:pt x="570" y="2479"/>
                </a:lnTo>
                <a:lnTo>
                  <a:pt x="578" y="2446"/>
                </a:lnTo>
                <a:lnTo>
                  <a:pt x="582" y="2428"/>
                </a:lnTo>
                <a:lnTo>
                  <a:pt x="589" y="2411"/>
                </a:lnTo>
                <a:lnTo>
                  <a:pt x="597" y="2392"/>
                </a:lnTo>
                <a:lnTo>
                  <a:pt x="607" y="2375"/>
                </a:lnTo>
                <a:lnTo>
                  <a:pt x="617" y="2357"/>
                </a:lnTo>
                <a:lnTo>
                  <a:pt x="629" y="2341"/>
                </a:lnTo>
                <a:lnTo>
                  <a:pt x="643" y="2325"/>
                </a:lnTo>
                <a:lnTo>
                  <a:pt x="659" y="2312"/>
                </a:lnTo>
                <a:lnTo>
                  <a:pt x="671" y="2304"/>
                </a:lnTo>
                <a:lnTo>
                  <a:pt x="684" y="2297"/>
                </a:lnTo>
                <a:lnTo>
                  <a:pt x="698" y="2290"/>
                </a:lnTo>
                <a:lnTo>
                  <a:pt x="710" y="2285"/>
                </a:lnTo>
                <a:lnTo>
                  <a:pt x="725" y="2281"/>
                </a:lnTo>
                <a:lnTo>
                  <a:pt x="738" y="2277"/>
                </a:lnTo>
                <a:lnTo>
                  <a:pt x="765" y="2273"/>
                </a:lnTo>
                <a:lnTo>
                  <a:pt x="792" y="2271"/>
                </a:lnTo>
                <a:lnTo>
                  <a:pt x="817" y="2270"/>
                </a:lnTo>
                <a:lnTo>
                  <a:pt x="840" y="2271"/>
                </a:lnTo>
                <a:lnTo>
                  <a:pt x="859" y="2274"/>
                </a:lnTo>
                <a:lnTo>
                  <a:pt x="859" y="2249"/>
                </a:lnTo>
                <a:lnTo>
                  <a:pt x="862" y="2215"/>
                </a:lnTo>
                <a:lnTo>
                  <a:pt x="866" y="2184"/>
                </a:lnTo>
                <a:lnTo>
                  <a:pt x="872" y="2152"/>
                </a:lnTo>
                <a:lnTo>
                  <a:pt x="882" y="2122"/>
                </a:lnTo>
                <a:lnTo>
                  <a:pt x="894" y="2094"/>
                </a:lnTo>
                <a:lnTo>
                  <a:pt x="909" y="2067"/>
                </a:lnTo>
                <a:lnTo>
                  <a:pt x="926" y="2042"/>
                </a:lnTo>
                <a:lnTo>
                  <a:pt x="945" y="2018"/>
                </a:lnTo>
                <a:lnTo>
                  <a:pt x="965" y="1996"/>
                </a:lnTo>
                <a:lnTo>
                  <a:pt x="988" y="1976"/>
                </a:lnTo>
                <a:lnTo>
                  <a:pt x="1013" y="1960"/>
                </a:lnTo>
                <a:lnTo>
                  <a:pt x="1039" y="1945"/>
                </a:lnTo>
                <a:lnTo>
                  <a:pt x="1054" y="1940"/>
                </a:lnTo>
                <a:lnTo>
                  <a:pt x="1067" y="1934"/>
                </a:lnTo>
                <a:lnTo>
                  <a:pt x="1082" y="1929"/>
                </a:lnTo>
                <a:lnTo>
                  <a:pt x="1097" y="1925"/>
                </a:lnTo>
                <a:lnTo>
                  <a:pt x="1111" y="1922"/>
                </a:lnTo>
                <a:lnTo>
                  <a:pt x="1126" y="1921"/>
                </a:lnTo>
                <a:lnTo>
                  <a:pt x="1142" y="1920"/>
                </a:lnTo>
                <a:lnTo>
                  <a:pt x="1158" y="1918"/>
                </a:lnTo>
                <a:lnTo>
                  <a:pt x="1174" y="1920"/>
                </a:lnTo>
                <a:lnTo>
                  <a:pt x="1189" y="1921"/>
                </a:lnTo>
                <a:lnTo>
                  <a:pt x="1205" y="1922"/>
                </a:lnTo>
                <a:lnTo>
                  <a:pt x="1220" y="1925"/>
                </a:lnTo>
                <a:lnTo>
                  <a:pt x="1235" y="1929"/>
                </a:lnTo>
                <a:lnTo>
                  <a:pt x="1250" y="1934"/>
                </a:lnTo>
                <a:lnTo>
                  <a:pt x="1263" y="1940"/>
                </a:lnTo>
                <a:lnTo>
                  <a:pt x="1278" y="1945"/>
                </a:lnTo>
                <a:lnTo>
                  <a:pt x="1303" y="1960"/>
                </a:lnTo>
                <a:lnTo>
                  <a:pt x="1327" y="1976"/>
                </a:lnTo>
                <a:lnTo>
                  <a:pt x="1350" y="1996"/>
                </a:lnTo>
                <a:lnTo>
                  <a:pt x="1372" y="2018"/>
                </a:lnTo>
                <a:lnTo>
                  <a:pt x="1390" y="2042"/>
                </a:lnTo>
                <a:lnTo>
                  <a:pt x="1408" y="2067"/>
                </a:lnTo>
                <a:lnTo>
                  <a:pt x="1421" y="2094"/>
                </a:lnTo>
                <a:lnTo>
                  <a:pt x="1435" y="2122"/>
                </a:lnTo>
                <a:lnTo>
                  <a:pt x="1444" y="2152"/>
                </a:lnTo>
                <a:lnTo>
                  <a:pt x="1451" y="2184"/>
                </a:lnTo>
                <a:lnTo>
                  <a:pt x="1455" y="2215"/>
                </a:lnTo>
                <a:lnTo>
                  <a:pt x="1456" y="2249"/>
                </a:lnTo>
                <a:lnTo>
                  <a:pt x="1456" y="2274"/>
                </a:lnTo>
                <a:lnTo>
                  <a:pt x="1476" y="2271"/>
                </a:lnTo>
                <a:lnTo>
                  <a:pt x="1498" y="2270"/>
                </a:lnTo>
                <a:lnTo>
                  <a:pt x="1522" y="2271"/>
                </a:lnTo>
                <a:lnTo>
                  <a:pt x="1546" y="2273"/>
                </a:lnTo>
                <a:lnTo>
                  <a:pt x="1572" y="2277"/>
                </a:lnTo>
                <a:lnTo>
                  <a:pt x="1597" y="2284"/>
                </a:lnTo>
                <a:lnTo>
                  <a:pt x="1611" y="2288"/>
                </a:lnTo>
                <a:lnTo>
                  <a:pt x="1623" y="2293"/>
                </a:lnTo>
                <a:lnTo>
                  <a:pt x="1635" y="2300"/>
                </a:lnTo>
                <a:lnTo>
                  <a:pt x="1647" y="2306"/>
                </a:lnTo>
                <a:lnTo>
                  <a:pt x="1655" y="2286"/>
                </a:lnTo>
                <a:lnTo>
                  <a:pt x="1663" y="2267"/>
                </a:lnTo>
                <a:lnTo>
                  <a:pt x="1674" y="2249"/>
                </a:lnTo>
                <a:lnTo>
                  <a:pt x="1686" y="2231"/>
                </a:lnTo>
                <a:lnTo>
                  <a:pt x="1698" y="2214"/>
                </a:lnTo>
                <a:lnTo>
                  <a:pt x="1713" y="2199"/>
                </a:lnTo>
                <a:lnTo>
                  <a:pt x="1727" y="2184"/>
                </a:lnTo>
                <a:lnTo>
                  <a:pt x="1742" y="2171"/>
                </a:lnTo>
                <a:lnTo>
                  <a:pt x="1760" y="2159"/>
                </a:lnTo>
                <a:lnTo>
                  <a:pt x="1777" y="2148"/>
                </a:lnTo>
                <a:lnTo>
                  <a:pt x="1794" y="2139"/>
                </a:lnTo>
                <a:lnTo>
                  <a:pt x="1813" y="2132"/>
                </a:lnTo>
                <a:lnTo>
                  <a:pt x="1833" y="2125"/>
                </a:lnTo>
                <a:lnTo>
                  <a:pt x="1853" y="2121"/>
                </a:lnTo>
                <a:lnTo>
                  <a:pt x="1875" y="2118"/>
                </a:lnTo>
                <a:lnTo>
                  <a:pt x="1896" y="2117"/>
                </a:lnTo>
                <a:lnTo>
                  <a:pt x="1923" y="2118"/>
                </a:lnTo>
                <a:lnTo>
                  <a:pt x="1950" y="2124"/>
                </a:lnTo>
                <a:lnTo>
                  <a:pt x="1977" y="2130"/>
                </a:lnTo>
                <a:lnTo>
                  <a:pt x="2001" y="2141"/>
                </a:lnTo>
                <a:lnTo>
                  <a:pt x="2025" y="2153"/>
                </a:lnTo>
                <a:lnTo>
                  <a:pt x="2047" y="2169"/>
                </a:lnTo>
                <a:lnTo>
                  <a:pt x="2068" y="2187"/>
                </a:lnTo>
                <a:lnTo>
                  <a:pt x="2087" y="2206"/>
                </a:lnTo>
                <a:lnTo>
                  <a:pt x="2103" y="2227"/>
                </a:lnTo>
                <a:lnTo>
                  <a:pt x="2119" y="2250"/>
                </a:lnTo>
                <a:lnTo>
                  <a:pt x="2133" y="2275"/>
                </a:lnTo>
                <a:lnTo>
                  <a:pt x="2143" y="2301"/>
                </a:lnTo>
                <a:lnTo>
                  <a:pt x="2153" y="2328"/>
                </a:lnTo>
                <a:lnTo>
                  <a:pt x="2158" y="2357"/>
                </a:lnTo>
                <a:lnTo>
                  <a:pt x="2162" y="2386"/>
                </a:lnTo>
                <a:lnTo>
                  <a:pt x="2163" y="2416"/>
                </a:lnTo>
                <a:lnTo>
                  <a:pt x="2163" y="2457"/>
                </a:lnTo>
                <a:lnTo>
                  <a:pt x="2162" y="2488"/>
                </a:lnTo>
                <a:lnTo>
                  <a:pt x="2158" y="2517"/>
                </a:lnTo>
                <a:lnTo>
                  <a:pt x="2153" y="2545"/>
                </a:lnTo>
                <a:lnTo>
                  <a:pt x="2143" y="2572"/>
                </a:lnTo>
                <a:lnTo>
                  <a:pt x="2133" y="2599"/>
                </a:lnTo>
                <a:lnTo>
                  <a:pt x="2119" y="2623"/>
                </a:lnTo>
                <a:lnTo>
                  <a:pt x="2103" y="2646"/>
                </a:lnTo>
                <a:lnTo>
                  <a:pt x="2087" y="2667"/>
                </a:lnTo>
                <a:lnTo>
                  <a:pt x="2068" y="2688"/>
                </a:lnTo>
                <a:lnTo>
                  <a:pt x="2047" y="2704"/>
                </a:lnTo>
                <a:lnTo>
                  <a:pt x="2025" y="2720"/>
                </a:lnTo>
                <a:lnTo>
                  <a:pt x="2001" y="2732"/>
                </a:lnTo>
                <a:lnTo>
                  <a:pt x="1977" y="2743"/>
                </a:lnTo>
                <a:lnTo>
                  <a:pt x="1950" y="2749"/>
                </a:lnTo>
                <a:lnTo>
                  <a:pt x="1923" y="2755"/>
                </a:lnTo>
                <a:lnTo>
                  <a:pt x="1896" y="2756"/>
                </a:lnTo>
                <a:lnTo>
                  <a:pt x="1872" y="2755"/>
                </a:lnTo>
                <a:lnTo>
                  <a:pt x="1851" y="2752"/>
                </a:lnTo>
                <a:lnTo>
                  <a:pt x="1828" y="2747"/>
                </a:lnTo>
                <a:lnTo>
                  <a:pt x="1808" y="2740"/>
                </a:lnTo>
                <a:lnTo>
                  <a:pt x="1788" y="2731"/>
                </a:lnTo>
                <a:lnTo>
                  <a:pt x="1768" y="2720"/>
                </a:lnTo>
                <a:lnTo>
                  <a:pt x="1750" y="2708"/>
                </a:lnTo>
                <a:lnTo>
                  <a:pt x="1733" y="2694"/>
                </a:lnTo>
                <a:lnTo>
                  <a:pt x="1715" y="2680"/>
                </a:lnTo>
                <a:lnTo>
                  <a:pt x="1700" y="2662"/>
                </a:lnTo>
                <a:lnTo>
                  <a:pt x="1687" y="2645"/>
                </a:lnTo>
                <a:lnTo>
                  <a:pt x="1674" y="2626"/>
                </a:lnTo>
                <a:lnTo>
                  <a:pt x="1663" y="2606"/>
                </a:lnTo>
                <a:lnTo>
                  <a:pt x="1653" y="2584"/>
                </a:lnTo>
                <a:lnTo>
                  <a:pt x="1644" y="2563"/>
                </a:lnTo>
                <a:lnTo>
                  <a:pt x="1637" y="2540"/>
                </a:lnTo>
                <a:close/>
                <a:moveTo>
                  <a:pt x="1373" y="2259"/>
                </a:moveTo>
                <a:lnTo>
                  <a:pt x="1373" y="2259"/>
                </a:lnTo>
                <a:lnTo>
                  <a:pt x="1350" y="2247"/>
                </a:lnTo>
                <a:lnTo>
                  <a:pt x="1329" y="2232"/>
                </a:lnTo>
                <a:lnTo>
                  <a:pt x="1309" y="2216"/>
                </a:lnTo>
                <a:lnTo>
                  <a:pt x="1291" y="2198"/>
                </a:lnTo>
                <a:lnTo>
                  <a:pt x="1274" y="2176"/>
                </a:lnTo>
                <a:lnTo>
                  <a:pt x="1260" y="2153"/>
                </a:lnTo>
                <a:lnTo>
                  <a:pt x="1248" y="2129"/>
                </a:lnTo>
                <a:lnTo>
                  <a:pt x="1237" y="2104"/>
                </a:lnTo>
                <a:lnTo>
                  <a:pt x="1231" y="2124"/>
                </a:lnTo>
                <a:lnTo>
                  <a:pt x="1223" y="2141"/>
                </a:lnTo>
                <a:lnTo>
                  <a:pt x="1213" y="2160"/>
                </a:lnTo>
                <a:lnTo>
                  <a:pt x="1203" y="2176"/>
                </a:lnTo>
                <a:lnTo>
                  <a:pt x="1190" y="2192"/>
                </a:lnTo>
                <a:lnTo>
                  <a:pt x="1178" y="2207"/>
                </a:lnTo>
                <a:lnTo>
                  <a:pt x="1165" y="2220"/>
                </a:lnTo>
                <a:lnTo>
                  <a:pt x="1150" y="2234"/>
                </a:lnTo>
                <a:lnTo>
                  <a:pt x="1135" y="2245"/>
                </a:lnTo>
                <a:lnTo>
                  <a:pt x="1119" y="2255"/>
                </a:lnTo>
                <a:lnTo>
                  <a:pt x="1103" y="2263"/>
                </a:lnTo>
                <a:lnTo>
                  <a:pt x="1086" y="2271"/>
                </a:lnTo>
                <a:lnTo>
                  <a:pt x="1067" y="2277"/>
                </a:lnTo>
                <a:lnTo>
                  <a:pt x="1048" y="2281"/>
                </a:lnTo>
                <a:lnTo>
                  <a:pt x="1029" y="2284"/>
                </a:lnTo>
                <a:lnTo>
                  <a:pt x="1011" y="2285"/>
                </a:lnTo>
                <a:lnTo>
                  <a:pt x="993" y="2284"/>
                </a:lnTo>
                <a:lnTo>
                  <a:pt x="976" y="2282"/>
                </a:lnTo>
                <a:lnTo>
                  <a:pt x="960" y="2278"/>
                </a:lnTo>
                <a:lnTo>
                  <a:pt x="944" y="2274"/>
                </a:lnTo>
                <a:lnTo>
                  <a:pt x="944" y="2289"/>
                </a:lnTo>
                <a:lnTo>
                  <a:pt x="945" y="2314"/>
                </a:lnTo>
                <a:lnTo>
                  <a:pt x="948" y="2340"/>
                </a:lnTo>
                <a:lnTo>
                  <a:pt x="954" y="2363"/>
                </a:lnTo>
                <a:lnTo>
                  <a:pt x="961" y="2386"/>
                </a:lnTo>
                <a:lnTo>
                  <a:pt x="970" y="2407"/>
                </a:lnTo>
                <a:lnTo>
                  <a:pt x="981" y="2427"/>
                </a:lnTo>
                <a:lnTo>
                  <a:pt x="993" y="2446"/>
                </a:lnTo>
                <a:lnTo>
                  <a:pt x="1008" y="2463"/>
                </a:lnTo>
                <a:lnTo>
                  <a:pt x="1023" y="2479"/>
                </a:lnTo>
                <a:lnTo>
                  <a:pt x="1040" y="2493"/>
                </a:lnTo>
                <a:lnTo>
                  <a:pt x="1058" y="2505"/>
                </a:lnTo>
                <a:lnTo>
                  <a:pt x="1076" y="2516"/>
                </a:lnTo>
                <a:lnTo>
                  <a:pt x="1095" y="2524"/>
                </a:lnTo>
                <a:lnTo>
                  <a:pt x="1115" y="2529"/>
                </a:lnTo>
                <a:lnTo>
                  <a:pt x="1137" y="2533"/>
                </a:lnTo>
                <a:lnTo>
                  <a:pt x="1158" y="2535"/>
                </a:lnTo>
                <a:lnTo>
                  <a:pt x="1180" y="2533"/>
                </a:lnTo>
                <a:lnTo>
                  <a:pt x="1200" y="2529"/>
                </a:lnTo>
                <a:lnTo>
                  <a:pt x="1221" y="2524"/>
                </a:lnTo>
                <a:lnTo>
                  <a:pt x="1240" y="2516"/>
                </a:lnTo>
                <a:lnTo>
                  <a:pt x="1259" y="2505"/>
                </a:lnTo>
                <a:lnTo>
                  <a:pt x="1276" y="2493"/>
                </a:lnTo>
                <a:lnTo>
                  <a:pt x="1294" y="2479"/>
                </a:lnTo>
                <a:lnTo>
                  <a:pt x="1309" y="2463"/>
                </a:lnTo>
                <a:lnTo>
                  <a:pt x="1323" y="2446"/>
                </a:lnTo>
                <a:lnTo>
                  <a:pt x="1335" y="2427"/>
                </a:lnTo>
                <a:lnTo>
                  <a:pt x="1346" y="2407"/>
                </a:lnTo>
                <a:lnTo>
                  <a:pt x="1356" y="2386"/>
                </a:lnTo>
                <a:lnTo>
                  <a:pt x="1362" y="2363"/>
                </a:lnTo>
                <a:lnTo>
                  <a:pt x="1368" y="2340"/>
                </a:lnTo>
                <a:lnTo>
                  <a:pt x="1372" y="2314"/>
                </a:lnTo>
                <a:lnTo>
                  <a:pt x="1373" y="2289"/>
                </a:lnTo>
                <a:lnTo>
                  <a:pt x="1373" y="2259"/>
                </a:lnTo>
                <a:close/>
                <a:moveTo>
                  <a:pt x="2108" y="2386"/>
                </a:moveTo>
                <a:lnTo>
                  <a:pt x="2108" y="2386"/>
                </a:lnTo>
                <a:lnTo>
                  <a:pt x="2091" y="2383"/>
                </a:lnTo>
                <a:lnTo>
                  <a:pt x="2072" y="2380"/>
                </a:lnTo>
                <a:lnTo>
                  <a:pt x="2055" y="2375"/>
                </a:lnTo>
                <a:lnTo>
                  <a:pt x="2039" y="2368"/>
                </a:lnTo>
                <a:lnTo>
                  <a:pt x="2023" y="2361"/>
                </a:lnTo>
                <a:lnTo>
                  <a:pt x="2006" y="2352"/>
                </a:lnTo>
                <a:lnTo>
                  <a:pt x="1992" y="2343"/>
                </a:lnTo>
                <a:lnTo>
                  <a:pt x="1978" y="2332"/>
                </a:lnTo>
                <a:lnTo>
                  <a:pt x="1965" y="2320"/>
                </a:lnTo>
                <a:lnTo>
                  <a:pt x="1951" y="2306"/>
                </a:lnTo>
                <a:lnTo>
                  <a:pt x="1939" y="2292"/>
                </a:lnTo>
                <a:lnTo>
                  <a:pt x="1929" y="2277"/>
                </a:lnTo>
                <a:lnTo>
                  <a:pt x="1919" y="2261"/>
                </a:lnTo>
                <a:lnTo>
                  <a:pt x="1910" y="2243"/>
                </a:lnTo>
                <a:lnTo>
                  <a:pt x="1903" y="2226"/>
                </a:lnTo>
                <a:lnTo>
                  <a:pt x="1896" y="2208"/>
                </a:lnTo>
                <a:lnTo>
                  <a:pt x="1890" y="2226"/>
                </a:lnTo>
                <a:lnTo>
                  <a:pt x="1882" y="2243"/>
                </a:lnTo>
                <a:lnTo>
                  <a:pt x="1872" y="2261"/>
                </a:lnTo>
                <a:lnTo>
                  <a:pt x="1863" y="2277"/>
                </a:lnTo>
                <a:lnTo>
                  <a:pt x="1852" y="2292"/>
                </a:lnTo>
                <a:lnTo>
                  <a:pt x="1840" y="2306"/>
                </a:lnTo>
                <a:lnTo>
                  <a:pt x="1828" y="2320"/>
                </a:lnTo>
                <a:lnTo>
                  <a:pt x="1815" y="2332"/>
                </a:lnTo>
                <a:lnTo>
                  <a:pt x="1800" y="2343"/>
                </a:lnTo>
                <a:lnTo>
                  <a:pt x="1785" y="2352"/>
                </a:lnTo>
                <a:lnTo>
                  <a:pt x="1769" y="2361"/>
                </a:lnTo>
                <a:lnTo>
                  <a:pt x="1753" y="2368"/>
                </a:lnTo>
                <a:lnTo>
                  <a:pt x="1737" y="2375"/>
                </a:lnTo>
                <a:lnTo>
                  <a:pt x="1719" y="2380"/>
                </a:lnTo>
                <a:lnTo>
                  <a:pt x="1702" y="2383"/>
                </a:lnTo>
                <a:lnTo>
                  <a:pt x="1683" y="2386"/>
                </a:lnTo>
                <a:lnTo>
                  <a:pt x="1682" y="2400"/>
                </a:lnTo>
                <a:lnTo>
                  <a:pt x="1682" y="2416"/>
                </a:lnTo>
                <a:lnTo>
                  <a:pt x="1682" y="2457"/>
                </a:lnTo>
                <a:lnTo>
                  <a:pt x="1683" y="2484"/>
                </a:lnTo>
                <a:lnTo>
                  <a:pt x="1686" y="2508"/>
                </a:lnTo>
                <a:lnTo>
                  <a:pt x="1691" y="2532"/>
                </a:lnTo>
                <a:lnTo>
                  <a:pt x="1699" y="2555"/>
                </a:lnTo>
                <a:lnTo>
                  <a:pt x="1709" y="2576"/>
                </a:lnTo>
                <a:lnTo>
                  <a:pt x="1719" y="2596"/>
                </a:lnTo>
                <a:lnTo>
                  <a:pt x="1731" y="2615"/>
                </a:lnTo>
                <a:lnTo>
                  <a:pt x="1745" y="2631"/>
                </a:lnTo>
                <a:lnTo>
                  <a:pt x="1761" y="2647"/>
                </a:lnTo>
                <a:lnTo>
                  <a:pt x="1777" y="2662"/>
                </a:lnTo>
                <a:lnTo>
                  <a:pt x="1794" y="2674"/>
                </a:lnTo>
                <a:lnTo>
                  <a:pt x="1813" y="2684"/>
                </a:lnTo>
                <a:lnTo>
                  <a:pt x="1833" y="2692"/>
                </a:lnTo>
                <a:lnTo>
                  <a:pt x="1853" y="2697"/>
                </a:lnTo>
                <a:lnTo>
                  <a:pt x="1875" y="2701"/>
                </a:lnTo>
                <a:lnTo>
                  <a:pt x="1896" y="2702"/>
                </a:lnTo>
                <a:lnTo>
                  <a:pt x="1918" y="2701"/>
                </a:lnTo>
                <a:lnTo>
                  <a:pt x="1938" y="2697"/>
                </a:lnTo>
                <a:lnTo>
                  <a:pt x="1958" y="2692"/>
                </a:lnTo>
                <a:lnTo>
                  <a:pt x="1978" y="2684"/>
                </a:lnTo>
                <a:lnTo>
                  <a:pt x="1997" y="2674"/>
                </a:lnTo>
                <a:lnTo>
                  <a:pt x="2015" y="2662"/>
                </a:lnTo>
                <a:lnTo>
                  <a:pt x="2031" y="2647"/>
                </a:lnTo>
                <a:lnTo>
                  <a:pt x="2047" y="2631"/>
                </a:lnTo>
                <a:lnTo>
                  <a:pt x="2060" y="2615"/>
                </a:lnTo>
                <a:lnTo>
                  <a:pt x="2074" y="2596"/>
                </a:lnTo>
                <a:lnTo>
                  <a:pt x="2084" y="2576"/>
                </a:lnTo>
                <a:lnTo>
                  <a:pt x="2094" y="2555"/>
                </a:lnTo>
                <a:lnTo>
                  <a:pt x="2100" y="2532"/>
                </a:lnTo>
                <a:lnTo>
                  <a:pt x="2106" y="2508"/>
                </a:lnTo>
                <a:lnTo>
                  <a:pt x="2110" y="2484"/>
                </a:lnTo>
                <a:lnTo>
                  <a:pt x="2110" y="2457"/>
                </a:lnTo>
                <a:lnTo>
                  <a:pt x="2110" y="2416"/>
                </a:lnTo>
                <a:lnTo>
                  <a:pt x="2110" y="2400"/>
                </a:lnTo>
                <a:lnTo>
                  <a:pt x="2108" y="2386"/>
                </a:lnTo>
                <a:close/>
                <a:moveTo>
                  <a:pt x="2711" y="462"/>
                </a:moveTo>
                <a:lnTo>
                  <a:pt x="2711" y="462"/>
                </a:lnTo>
                <a:lnTo>
                  <a:pt x="2712" y="477"/>
                </a:lnTo>
                <a:lnTo>
                  <a:pt x="2711" y="491"/>
                </a:lnTo>
                <a:lnTo>
                  <a:pt x="2710" y="507"/>
                </a:lnTo>
                <a:lnTo>
                  <a:pt x="2707" y="522"/>
                </a:lnTo>
                <a:lnTo>
                  <a:pt x="2702" y="537"/>
                </a:lnTo>
                <a:lnTo>
                  <a:pt x="2696" y="550"/>
                </a:lnTo>
                <a:lnTo>
                  <a:pt x="2690" y="565"/>
                </a:lnTo>
                <a:lnTo>
                  <a:pt x="2682" y="579"/>
                </a:lnTo>
                <a:lnTo>
                  <a:pt x="2672" y="592"/>
                </a:lnTo>
                <a:lnTo>
                  <a:pt x="2661" y="605"/>
                </a:lnTo>
                <a:lnTo>
                  <a:pt x="2651" y="618"/>
                </a:lnTo>
                <a:lnTo>
                  <a:pt x="2639" y="630"/>
                </a:lnTo>
                <a:lnTo>
                  <a:pt x="2625" y="642"/>
                </a:lnTo>
                <a:lnTo>
                  <a:pt x="2610" y="652"/>
                </a:lnTo>
                <a:lnTo>
                  <a:pt x="2594" y="663"/>
                </a:lnTo>
                <a:lnTo>
                  <a:pt x="2578" y="673"/>
                </a:lnTo>
                <a:lnTo>
                  <a:pt x="2570" y="690"/>
                </a:lnTo>
                <a:lnTo>
                  <a:pt x="2559" y="706"/>
                </a:lnTo>
                <a:lnTo>
                  <a:pt x="2549" y="721"/>
                </a:lnTo>
                <a:lnTo>
                  <a:pt x="2538" y="736"/>
                </a:lnTo>
                <a:lnTo>
                  <a:pt x="2526" y="749"/>
                </a:lnTo>
                <a:lnTo>
                  <a:pt x="2512" y="763"/>
                </a:lnTo>
                <a:lnTo>
                  <a:pt x="2498" y="775"/>
                </a:lnTo>
                <a:lnTo>
                  <a:pt x="2483" y="785"/>
                </a:lnTo>
                <a:lnTo>
                  <a:pt x="2468" y="795"/>
                </a:lnTo>
                <a:lnTo>
                  <a:pt x="2452" y="803"/>
                </a:lnTo>
                <a:lnTo>
                  <a:pt x="2436" y="811"/>
                </a:lnTo>
                <a:lnTo>
                  <a:pt x="2418" y="816"/>
                </a:lnTo>
                <a:lnTo>
                  <a:pt x="2401" y="822"/>
                </a:lnTo>
                <a:lnTo>
                  <a:pt x="2382" y="826"/>
                </a:lnTo>
                <a:lnTo>
                  <a:pt x="2363" y="827"/>
                </a:lnTo>
                <a:lnTo>
                  <a:pt x="2345" y="828"/>
                </a:lnTo>
                <a:lnTo>
                  <a:pt x="2327" y="827"/>
                </a:lnTo>
                <a:lnTo>
                  <a:pt x="2308" y="826"/>
                </a:lnTo>
                <a:lnTo>
                  <a:pt x="2291" y="822"/>
                </a:lnTo>
                <a:lnTo>
                  <a:pt x="2275" y="818"/>
                </a:lnTo>
                <a:lnTo>
                  <a:pt x="2259" y="812"/>
                </a:lnTo>
                <a:lnTo>
                  <a:pt x="2243" y="805"/>
                </a:lnTo>
                <a:lnTo>
                  <a:pt x="2227" y="797"/>
                </a:lnTo>
                <a:lnTo>
                  <a:pt x="2212" y="789"/>
                </a:lnTo>
                <a:lnTo>
                  <a:pt x="2198" y="779"/>
                </a:lnTo>
                <a:lnTo>
                  <a:pt x="2184" y="768"/>
                </a:lnTo>
                <a:lnTo>
                  <a:pt x="2172" y="757"/>
                </a:lnTo>
                <a:lnTo>
                  <a:pt x="2159" y="744"/>
                </a:lnTo>
                <a:lnTo>
                  <a:pt x="2147" y="730"/>
                </a:lnTo>
                <a:lnTo>
                  <a:pt x="2137" y="717"/>
                </a:lnTo>
                <a:lnTo>
                  <a:pt x="2127" y="702"/>
                </a:lnTo>
                <a:lnTo>
                  <a:pt x="2118" y="686"/>
                </a:lnTo>
                <a:lnTo>
                  <a:pt x="2098" y="677"/>
                </a:lnTo>
                <a:lnTo>
                  <a:pt x="2079" y="666"/>
                </a:lnTo>
                <a:lnTo>
                  <a:pt x="2061" y="654"/>
                </a:lnTo>
                <a:lnTo>
                  <a:pt x="2045" y="642"/>
                </a:lnTo>
                <a:lnTo>
                  <a:pt x="2031" y="630"/>
                </a:lnTo>
                <a:lnTo>
                  <a:pt x="2016" y="616"/>
                </a:lnTo>
                <a:lnTo>
                  <a:pt x="2004" y="601"/>
                </a:lnTo>
                <a:lnTo>
                  <a:pt x="1993" y="588"/>
                </a:lnTo>
                <a:lnTo>
                  <a:pt x="1984" y="573"/>
                </a:lnTo>
                <a:lnTo>
                  <a:pt x="1976" y="557"/>
                </a:lnTo>
                <a:lnTo>
                  <a:pt x="1969" y="542"/>
                </a:lnTo>
                <a:lnTo>
                  <a:pt x="1965" y="526"/>
                </a:lnTo>
                <a:lnTo>
                  <a:pt x="1962" y="510"/>
                </a:lnTo>
                <a:lnTo>
                  <a:pt x="1961" y="494"/>
                </a:lnTo>
                <a:lnTo>
                  <a:pt x="1962" y="478"/>
                </a:lnTo>
                <a:lnTo>
                  <a:pt x="1965" y="462"/>
                </a:lnTo>
                <a:lnTo>
                  <a:pt x="2036" y="162"/>
                </a:lnTo>
                <a:lnTo>
                  <a:pt x="2040" y="150"/>
                </a:lnTo>
                <a:lnTo>
                  <a:pt x="2044" y="140"/>
                </a:lnTo>
                <a:lnTo>
                  <a:pt x="2048" y="128"/>
                </a:lnTo>
                <a:lnTo>
                  <a:pt x="2053" y="117"/>
                </a:lnTo>
                <a:lnTo>
                  <a:pt x="2067" y="98"/>
                </a:lnTo>
                <a:lnTo>
                  <a:pt x="2082" y="81"/>
                </a:lnTo>
                <a:lnTo>
                  <a:pt x="2099" y="64"/>
                </a:lnTo>
                <a:lnTo>
                  <a:pt x="2118" y="51"/>
                </a:lnTo>
                <a:lnTo>
                  <a:pt x="2139" y="39"/>
                </a:lnTo>
                <a:lnTo>
                  <a:pt x="2161" y="28"/>
                </a:lnTo>
                <a:lnTo>
                  <a:pt x="2185" y="20"/>
                </a:lnTo>
                <a:lnTo>
                  <a:pt x="2210" y="13"/>
                </a:lnTo>
                <a:lnTo>
                  <a:pt x="2236" y="9"/>
                </a:lnTo>
                <a:lnTo>
                  <a:pt x="2263" y="7"/>
                </a:lnTo>
                <a:lnTo>
                  <a:pt x="2291" y="5"/>
                </a:lnTo>
                <a:lnTo>
                  <a:pt x="2319" y="5"/>
                </a:lnTo>
                <a:lnTo>
                  <a:pt x="2347" y="8"/>
                </a:lnTo>
                <a:lnTo>
                  <a:pt x="2376" y="11"/>
                </a:lnTo>
                <a:lnTo>
                  <a:pt x="2404" y="16"/>
                </a:lnTo>
                <a:lnTo>
                  <a:pt x="2432" y="23"/>
                </a:lnTo>
                <a:lnTo>
                  <a:pt x="2460" y="31"/>
                </a:lnTo>
                <a:lnTo>
                  <a:pt x="2487" y="40"/>
                </a:lnTo>
                <a:lnTo>
                  <a:pt x="2512" y="51"/>
                </a:lnTo>
                <a:lnTo>
                  <a:pt x="2537" y="63"/>
                </a:lnTo>
                <a:lnTo>
                  <a:pt x="2561" y="77"/>
                </a:lnTo>
                <a:lnTo>
                  <a:pt x="2584" y="90"/>
                </a:lnTo>
                <a:lnTo>
                  <a:pt x="2604" y="106"/>
                </a:lnTo>
                <a:lnTo>
                  <a:pt x="2622" y="124"/>
                </a:lnTo>
                <a:lnTo>
                  <a:pt x="2640" y="141"/>
                </a:lnTo>
                <a:lnTo>
                  <a:pt x="2655" y="160"/>
                </a:lnTo>
                <a:lnTo>
                  <a:pt x="2667" y="180"/>
                </a:lnTo>
                <a:lnTo>
                  <a:pt x="2676" y="201"/>
                </a:lnTo>
                <a:lnTo>
                  <a:pt x="2683" y="223"/>
                </a:lnTo>
                <a:lnTo>
                  <a:pt x="2687" y="246"/>
                </a:lnTo>
                <a:lnTo>
                  <a:pt x="2711" y="462"/>
                </a:lnTo>
                <a:close/>
                <a:moveTo>
                  <a:pt x="2455" y="259"/>
                </a:moveTo>
                <a:lnTo>
                  <a:pt x="2455" y="259"/>
                </a:lnTo>
                <a:lnTo>
                  <a:pt x="2444" y="283"/>
                </a:lnTo>
                <a:lnTo>
                  <a:pt x="2432" y="306"/>
                </a:lnTo>
                <a:lnTo>
                  <a:pt x="2418" y="329"/>
                </a:lnTo>
                <a:lnTo>
                  <a:pt x="2404" y="349"/>
                </a:lnTo>
                <a:lnTo>
                  <a:pt x="2388" y="369"/>
                </a:lnTo>
                <a:lnTo>
                  <a:pt x="2369" y="388"/>
                </a:lnTo>
                <a:lnTo>
                  <a:pt x="2350" y="405"/>
                </a:lnTo>
                <a:lnTo>
                  <a:pt x="2330" y="422"/>
                </a:lnTo>
                <a:lnTo>
                  <a:pt x="2308" y="436"/>
                </a:lnTo>
                <a:lnTo>
                  <a:pt x="2286" y="450"/>
                </a:lnTo>
                <a:lnTo>
                  <a:pt x="2261" y="460"/>
                </a:lnTo>
                <a:lnTo>
                  <a:pt x="2237" y="470"/>
                </a:lnTo>
                <a:lnTo>
                  <a:pt x="2212" y="478"/>
                </a:lnTo>
                <a:lnTo>
                  <a:pt x="2186" y="485"/>
                </a:lnTo>
                <a:lnTo>
                  <a:pt x="2159" y="489"/>
                </a:lnTo>
                <a:lnTo>
                  <a:pt x="2131" y="491"/>
                </a:lnTo>
                <a:lnTo>
                  <a:pt x="2131" y="530"/>
                </a:lnTo>
                <a:lnTo>
                  <a:pt x="2133" y="556"/>
                </a:lnTo>
                <a:lnTo>
                  <a:pt x="2137" y="581"/>
                </a:lnTo>
                <a:lnTo>
                  <a:pt x="2142" y="604"/>
                </a:lnTo>
                <a:lnTo>
                  <a:pt x="2149" y="627"/>
                </a:lnTo>
                <a:lnTo>
                  <a:pt x="2158" y="648"/>
                </a:lnTo>
                <a:lnTo>
                  <a:pt x="2169" y="669"/>
                </a:lnTo>
                <a:lnTo>
                  <a:pt x="2181" y="687"/>
                </a:lnTo>
                <a:lnTo>
                  <a:pt x="2196" y="703"/>
                </a:lnTo>
                <a:lnTo>
                  <a:pt x="2210" y="720"/>
                </a:lnTo>
                <a:lnTo>
                  <a:pt x="2227" y="733"/>
                </a:lnTo>
                <a:lnTo>
                  <a:pt x="2244" y="745"/>
                </a:lnTo>
                <a:lnTo>
                  <a:pt x="2263" y="756"/>
                </a:lnTo>
                <a:lnTo>
                  <a:pt x="2283" y="764"/>
                </a:lnTo>
                <a:lnTo>
                  <a:pt x="2303" y="769"/>
                </a:lnTo>
                <a:lnTo>
                  <a:pt x="2323" y="773"/>
                </a:lnTo>
                <a:lnTo>
                  <a:pt x="2345" y="775"/>
                </a:lnTo>
                <a:lnTo>
                  <a:pt x="2366" y="773"/>
                </a:lnTo>
                <a:lnTo>
                  <a:pt x="2386" y="769"/>
                </a:lnTo>
                <a:lnTo>
                  <a:pt x="2406" y="764"/>
                </a:lnTo>
                <a:lnTo>
                  <a:pt x="2427" y="756"/>
                </a:lnTo>
                <a:lnTo>
                  <a:pt x="2445" y="745"/>
                </a:lnTo>
                <a:lnTo>
                  <a:pt x="2463" y="733"/>
                </a:lnTo>
                <a:lnTo>
                  <a:pt x="2479" y="720"/>
                </a:lnTo>
                <a:lnTo>
                  <a:pt x="2494" y="703"/>
                </a:lnTo>
                <a:lnTo>
                  <a:pt x="2508" y="687"/>
                </a:lnTo>
                <a:lnTo>
                  <a:pt x="2520" y="669"/>
                </a:lnTo>
                <a:lnTo>
                  <a:pt x="2531" y="648"/>
                </a:lnTo>
                <a:lnTo>
                  <a:pt x="2541" y="627"/>
                </a:lnTo>
                <a:lnTo>
                  <a:pt x="2547" y="604"/>
                </a:lnTo>
                <a:lnTo>
                  <a:pt x="2553" y="581"/>
                </a:lnTo>
                <a:lnTo>
                  <a:pt x="2557" y="556"/>
                </a:lnTo>
                <a:lnTo>
                  <a:pt x="2558" y="530"/>
                </a:lnTo>
                <a:lnTo>
                  <a:pt x="2558" y="467"/>
                </a:lnTo>
                <a:lnTo>
                  <a:pt x="2557" y="451"/>
                </a:lnTo>
                <a:lnTo>
                  <a:pt x="2555" y="434"/>
                </a:lnTo>
                <a:lnTo>
                  <a:pt x="2553" y="419"/>
                </a:lnTo>
                <a:lnTo>
                  <a:pt x="2550" y="403"/>
                </a:lnTo>
                <a:lnTo>
                  <a:pt x="2546" y="388"/>
                </a:lnTo>
                <a:lnTo>
                  <a:pt x="2541" y="373"/>
                </a:lnTo>
                <a:lnTo>
                  <a:pt x="2535" y="358"/>
                </a:lnTo>
                <a:lnTo>
                  <a:pt x="2529" y="345"/>
                </a:lnTo>
                <a:lnTo>
                  <a:pt x="2522" y="332"/>
                </a:lnTo>
                <a:lnTo>
                  <a:pt x="2514" y="320"/>
                </a:lnTo>
                <a:lnTo>
                  <a:pt x="2506" y="307"/>
                </a:lnTo>
                <a:lnTo>
                  <a:pt x="2496" y="297"/>
                </a:lnTo>
                <a:lnTo>
                  <a:pt x="2487" y="286"/>
                </a:lnTo>
                <a:lnTo>
                  <a:pt x="2476" y="277"/>
                </a:lnTo>
                <a:lnTo>
                  <a:pt x="2465" y="267"/>
                </a:lnTo>
                <a:lnTo>
                  <a:pt x="2455" y="259"/>
                </a:lnTo>
                <a:close/>
                <a:moveTo>
                  <a:pt x="1041" y="227"/>
                </a:moveTo>
                <a:lnTo>
                  <a:pt x="1041" y="227"/>
                </a:lnTo>
                <a:lnTo>
                  <a:pt x="1027" y="244"/>
                </a:lnTo>
                <a:lnTo>
                  <a:pt x="1011" y="262"/>
                </a:lnTo>
                <a:lnTo>
                  <a:pt x="995" y="278"/>
                </a:lnTo>
                <a:lnTo>
                  <a:pt x="977" y="293"/>
                </a:lnTo>
                <a:lnTo>
                  <a:pt x="958" y="307"/>
                </a:lnTo>
                <a:lnTo>
                  <a:pt x="939" y="321"/>
                </a:lnTo>
                <a:lnTo>
                  <a:pt x="919" y="333"/>
                </a:lnTo>
                <a:lnTo>
                  <a:pt x="899" y="344"/>
                </a:lnTo>
                <a:lnTo>
                  <a:pt x="878" y="354"/>
                </a:lnTo>
                <a:lnTo>
                  <a:pt x="856" y="362"/>
                </a:lnTo>
                <a:lnTo>
                  <a:pt x="833" y="371"/>
                </a:lnTo>
                <a:lnTo>
                  <a:pt x="811" y="377"/>
                </a:lnTo>
                <a:lnTo>
                  <a:pt x="788" y="381"/>
                </a:lnTo>
                <a:lnTo>
                  <a:pt x="764" y="385"/>
                </a:lnTo>
                <a:lnTo>
                  <a:pt x="738" y="388"/>
                </a:lnTo>
                <a:lnTo>
                  <a:pt x="714" y="388"/>
                </a:lnTo>
                <a:lnTo>
                  <a:pt x="679" y="387"/>
                </a:lnTo>
                <a:lnTo>
                  <a:pt x="644" y="383"/>
                </a:lnTo>
                <a:lnTo>
                  <a:pt x="643" y="400"/>
                </a:lnTo>
                <a:lnTo>
                  <a:pt x="643" y="419"/>
                </a:lnTo>
                <a:lnTo>
                  <a:pt x="643" y="495"/>
                </a:lnTo>
                <a:lnTo>
                  <a:pt x="644" y="524"/>
                </a:lnTo>
                <a:lnTo>
                  <a:pt x="647" y="550"/>
                </a:lnTo>
                <a:lnTo>
                  <a:pt x="654" y="577"/>
                </a:lnTo>
                <a:lnTo>
                  <a:pt x="662" y="601"/>
                </a:lnTo>
                <a:lnTo>
                  <a:pt x="671" y="626"/>
                </a:lnTo>
                <a:lnTo>
                  <a:pt x="683" y="647"/>
                </a:lnTo>
                <a:lnTo>
                  <a:pt x="697" y="667"/>
                </a:lnTo>
                <a:lnTo>
                  <a:pt x="713" y="687"/>
                </a:lnTo>
                <a:lnTo>
                  <a:pt x="729" y="703"/>
                </a:lnTo>
                <a:lnTo>
                  <a:pt x="748" y="720"/>
                </a:lnTo>
                <a:lnTo>
                  <a:pt x="766" y="733"/>
                </a:lnTo>
                <a:lnTo>
                  <a:pt x="788" y="744"/>
                </a:lnTo>
                <a:lnTo>
                  <a:pt x="808" y="752"/>
                </a:lnTo>
                <a:lnTo>
                  <a:pt x="831" y="758"/>
                </a:lnTo>
                <a:lnTo>
                  <a:pt x="854" y="763"/>
                </a:lnTo>
                <a:lnTo>
                  <a:pt x="878" y="764"/>
                </a:lnTo>
                <a:lnTo>
                  <a:pt x="901" y="763"/>
                </a:lnTo>
                <a:lnTo>
                  <a:pt x="923" y="758"/>
                </a:lnTo>
                <a:lnTo>
                  <a:pt x="946" y="752"/>
                </a:lnTo>
                <a:lnTo>
                  <a:pt x="968" y="744"/>
                </a:lnTo>
                <a:lnTo>
                  <a:pt x="988" y="733"/>
                </a:lnTo>
                <a:lnTo>
                  <a:pt x="1008" y="720"/>
                </a:lnTo>
                <a:lnTo>
                  <a:pt x="1025" y="703"/>
                </a:lnTo>
                <a:lnTo>
                  <a:pt x="1043" y="687"/>
                </a:lnTo>
                <a:lnTo>
                  <a:pt x="1058" y="667"/>
                </a:lnTo>
                <a:lnTo>
                  <a:pt x="1071" y="647"/>
                </a:lnTo>
                <a:lnTo>
                  <a:pt x="1083" y="626"/>
                </a:lnTo>
                <a:lnTo>
                  <a:pt x="1094" y="601"/>
                </a:lnTo>
                <a:lnTo>
                  <a:pt x="1102" y="577"/>
                </a:lnTo>
                <a:lnTo>
                  <a:pt x="1107" y="550"/>
                </a:lnTo>
                <a:lnTo>
                  <a:pt x="1111" y="524"/>
                </a:lnTo>
                <a:lnTo>
                  <a:pt x="1113" y="495"/>
                </a:lnTo>
                <a:lnTo>
                  <a:pt x="1113" y="419"/>
                </a:lnTo>
                <a:lnTo>
                  <a:pt x="1111" y="391"/>
                </a:lnTo>
                <a:lnTo>
                  <a:pt x="1107" y="364"/>
                </a:lnTo>
                <a:lnTo>
                  <a:pt x="1101" y="337"/>
                </a:lnTo>
                <a:lnTo>
                  <a:pt x="1092" y="311"/>
                </a:lnTo>
                <a:lnTo>
                  <a:pt x="1083" y="289"/>
                </a:lnTo>
                <a:lnTo>
                  <a:pt x="1071" y="266"/>
                </a:lnTo>
                <a:lnTo>
                  <a:pt x="1056" y="246"/>
                </a:lnTo>
                <a:lnTo>
                  <a:pt x="1041" y="227"/>
                </a:lnTo>
                <a:close/>
                <a:moveTo>
                  <a:pt x="1211" y="556"/>
                </a:moveTo>
                <a:lnTo>
                  <a:pt x="1152" y="595"/>
                </a:lnTo>
                <a:lnTo>
                  <a:pt x="1145" y="618"/>
                </a:lnTo>
                <a:lnTo>
                  <a:pt x="1135" y="640"/>
                </a:lnTo>
                <a:lnTo>
                  <a:pt x="1125" y="662"/>
                </a:lnTo>
                <a:lnTo>
                  <a:pt x="1111" y="683"/>
                </a:lnTo>
                <a:lnTo>
                  <a:pt x="1098" y="703"/>
                </a:lnTo>
                <a:lnTo>
                  <a:pt x="1083" y="721"/>
                </a:lnTo>
                <a:lnTo>
                  <a:pt x="1067" y="738"/>
                </a:lnTo>
                <a:lnTo>
                  <a:pt x="1050" y="754"/>
                </a:lnTo>
                <a:lnTo>
                  <a:pt x="1031" y="768"/>
                </a:lnTo>
                <a:lnTo>
                  <a:pt x="1012" y="781"/>
                </a:lnTo>
                <a:lnTo>
                  <a:pt x="992" y="792"/>
                </a:lnTo>
                <a:lnTo>
                  <a:pt x="970" y="801"/>
                </a:lnTo>
                <a:lnTo>
                  <a:pt x="948" y="808"/>
                </a:lnTo>
                <a:lnTo>
                  <a:pt x="925" y="814"/>
                </a:lnTo>
                <a:lnTo>
                  <a:pt x="902" y="816"/>
                </a:lnTo>
                <a:lnTo>
                  <a:pt x="878" y="818"/>
                </a:lnTo>
                <a:lnTo>
                  <a:pt x="852" y="816"/>
                </a:lnTo>
                <a:lnTo>
                  <a:pt x="828" y="814"/>
                </a:lnTo>
                <a:lnTo>
                  <a:pt x="805" y="808"/>
                </a:lnTo>
                <a:lnTo>
                  <a:pt x="782" y="800"/>
                </a:lnTo>
                <a:lnTo>
                  <a:pt x="761" y="791"/>
                </a:lnTo>
                <a:lnTo>
                  <a:pt x="741" y="780"/>
                </a:lnTo>
                <a:lnTo>
                  <a:pt x="721" y="767"/>
                </a:lnTo>
                <a:lnTo>
                  <a:pt x="702" y="752"/>
                </a:lnTo>
                <a:lnTo>
                  <a:pt x="684" y="736"/>
                </a:lnTo>
                <a:lnTo>
                  <a:pt x="668" y="718"/>
                </a:lnTo>
                <a:lnTo>
                  <a:pt x="654" y="698"/>
                </a:lnTo>
                <a:lnTo>
                  <a:pt x="640" y="678"/>
                </a:lnTo>
                <a:lnTo>
                  <a:pt x="628" y="656"/>
                </a:lnTo>
                <a:lnTo>
                  <a:pt x="617" y="634"/>
                </a:lnTo>
                <a:lnTo>
                  <a:pt x="608" y="611"/>
                </a:lnTo>
                <a:lnTo>
                  <a:pt x="600" y="587"/>
                </a:lnTo>
                <a:lnTo>
                  <a:pt x="554" y="556"/>
                </a:lnTo>
                <a:lnTo>
                  <a:pt x="554" y="291"/>
                </a:lnTo>
                <a:lnTo>
                  <a:pt x="556" y="271"/>
                </a:lnTo>
                <a:lnTo>
                  <a:pt x="558" y="251"/>
                </a:lnTo>
                <a:lnTo>
                  <a:pt x="562" y="232"/>
                </a:lnTo>
                <a:lnTo>
                  <a:pt x="569" y="213"/>
                </a:lnTo>
                <a:lnTo>
                  <a:pt x="577" y="195"/>
                </a:lnTo>
                <a:lnTo>
                  <a:pt x="587" y="177"/>
                </a:lnTo>
                <a:lnTo>
                  <a:pt x="597" y="160"/>
                </a:lnTo>
                <a:lnTo>
                  <a:pt x="609" y="144"/>
                </a:lnTo>
                <a:lnTo>
                  <a:pt x="623" y="128"/>
                </a:lnTo>
                <a:lnTo>
                  <a:pt x="638" y="111"/>
                </a:lnTo>
                <a:lnTo>
                  <a:pt x="652" y="98"/>
                </a:lnTo>
                <a:lnTo>
                  <a:pt x="668" y="85"/>
                </a:lnTo>
                <a:lnTo>
                  <a:pt x="686" y="71"/>
                </a:lnTo>
                <a:lnTo>
                  <a:pt x="703" y="59"/>
                </a:lnTo>
                <a:lnTo>
                  <a:pt x="721" y="48"/>
                </a:lnTo>
                <a:lnTo>
                  <a:pt x="740" y="39"/>
                </a:lnTo>
                <a:lnTo>
                  <a:pt x="758" y="30"/>
                </a:lnTo>
                <a:lnTo>
                  <a:pt x="778" y="21"/>
                </a:lnTo>
                <a:lnTo>
                  <a:pt x="797" y="15"/>
                </a:lnTo>
                <a:lnTo>
                  <a:pt x="816" y="9"/>
                </a:lnTo>
                <a:lnTo>
                  <a:pt x="836" y="5"/>
                </a:lnTo>
                <a:lnTo>
                  <a:pt x="855" y="1"/>
                </a:lnTo>
                <a:lnTo>
                  <a:pt x="874" y="0"/>
                </a:lnTo>
                <a:lnTo>
                  <a:pt x="893" y="0"/>
                </a:lnTo>
                <a:lnTo>
                  <a:pt x="910" y="0"/>
                </a:lnTo>
                <a:lnTo>
                  <a:pt x="927" y="3"/>
                </a:lnTo>
                <a:lnTo>
                  <a:pt x="945" y="5"/>
                </a:lnTo>
                <a:lnTo>
                  <a:pt x="960" y="11"/>
                </a:lnTo>
                <a:lnTo>
                  <a:pt x="976" y="17"/>
                </a:lnTo>
                <a:lnTo>
                  <a:pt x="989" y="26"/>
                </a:lnTo>
                <a:lnTo>
                  <a:pt x="1003" y="35"/>
                </a:lnTo>
                <a:lnTo>
                  <a:pt x="1013" y="47"/>
                </a:lnTo>
                <a:lnTo>
                  <a:pt x="1027" y="43"/>
                </a:lnTo>
                <a:lnTo>
                  <a:pt x="1039" y="39"/>
                </a:lnTo>
                <a:lnTo>
                  <a:pt x="1051" y="38"/>
                </a:lnTo>
                <a:lnTo>
                  <a:pt x="1062" y="36"/>
                </a:lnTo>
                <a:lnTo>
                  <a:pt x="1072" y="36"/>
                </a:lnTo>
                <a:lnTo>
                  <a:pt x="1083" y="38"/>
                </a:lnTo>
                <a:lnTo>
                  <a:pt x="1092" y="40"/>
                </a:lnTo>
                <a:lnTo>
                  <a:pt x="1102" y="43"/>
                </a:lnTo>
                <a:lnTo>
                  <a:pt x="1111" y="47"/>
                </a:lnTo>
                <a:lnTo>
                  <a:pt x="1119" y="52"/>
                </a:lnTo>
                <a:lnTo>
                  <a:pt x="1129" y="58"/>
                </a:lnTo>
                <a:lnTo>
                  <a:pt x="1135" y="64"/>
                </a:lnTo>
                <a:lnTo>
                  <a:pt x="1150" y="79"/>
                </a:lnTo>
                <a:lnTo>
                  <a:pt x="1164" y="98"/>
                </a:lnTo>
                <a:lnTo>
                  <a:pt x="1174" y="117"/>
                </a:lnTo>
                <a:lnTo>
                  <a:pt x="1184" y="138"/>
                </a:lnTo>
                <a:lnTo>
                  <a:pt x="1192" y="161"/>
                </a:lnTo>
                <a:lnTo>
                  <a:pt x="1199" y="184"/>
                </a:lnTo>
                <a:lnTo>
                  <a:pt x="1204" y="208"/>
                </a:lnTo>
                <a:lnTo>
                  <a:pt x="1208" y="231"/>
                </a:lnTo>
                <a:lnTo>
                  <a:pt x="1209" y="255"/>
                </a:lnTo>
                <a:lnTo>
                  <a:pt x="1211" y="277"/>
                </a:lnTo>
                <a:lnTo>
                  <a:pt x="1211" y="55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/>
          <a:lstStyle/>
          <a:p>
            <a:endParaRPr lang="es-PE" dirty="0">
              <a:solidFill>
                <a:schemeClr val="bg2"/>
              </a:solidFill>
            </a:endParaRPr>
          </a:p>
        </p:txBody>
      </p:sp>
      <p:sp>
        <p:nvSpPr>
          <p:cNvPr id="12" name="Freeform 92"/>
          <p:cNvSpPr>
            <a:spLocks noChangeAspect="1" noEditPoints="1"/>
          </p:cNvSpPr>
          <p:nvPr/>
        </p:nvSpPr>
        <p:spPr bwMode="auto">
          <a:xfrm>
            <a:off x="6434861" y="1455164"/>
            <a:ext cx="808038" cy="954088"/>
          </a:xfrm>
          <a:custGeom>
            <a:avLst/>
            <a:gdLst>
              <a:gd name="T0" fmla="*/ 2147483647 w 3994"/>
              <a:gd name="T1" fmla="*/ 2147483647 h 4711"/>
              <a:gd name="T2" fmla="*/ 2147483647 w 3994"/>
              <a:gd name="T3" fmla="*/ 2147483647 h 4711"/>
              <a:gd name="T4" fmla="*/ 2147483647 w 3994"/>
              <a:gd name="T5" fmla="*/ 2147483647 h 4711"/>
              <a:gd name="T6" fmla="*/ 2147483647 w 3994"/>
              <a:gd name="T7" fmla="*/ 2147483647 h 4711"/>
              <a:gd name="T8" fmla="*/ 2147483647 w 3994"/>
              <a:gd name="T9" fmla="*/ 2147483647 h 4711"/>
              <a:gd name="T10" fmla="*/ 2147483647 w 3994"/>
              <a:gd name="T11" fmla="*/ 2147483647 h 4711"/>
              <a:gd name="T12" fmla="*/ 2147483647 w 3994"/>
              <a:gd name="T13" fmla="*/ 2147483647 h 4711"/>
              <a:gd name="T14" fmla="*/ 2147483647 w 3994"/>
              <a:gd name="T15" fmla="*/ 2147483647 h 4711"/>
              <a:gd name="T16" fmla="*/ 2147483647 w 3994"/>
              <a:gd name="T17" fmla="*/ 2147483647 h 4711"/>
              <a:gd name="T18" fmla="*/ 2147483647 w 3994"/>
              <a:gd name="T19" fmla="*/ 2147483647 h 4711"/>
              <a:gd name="T20" fmla="*/ 2147483647 w 3994"/>
              <a:gd name="T21" fmla="*/ 2147483647 h 4711"/>
              <a:gd name="T22" fmla="*/ 2147483647 w 3994"/>
              <a:gd name="T23" fmla="*/ 2147483647 h 4711"/>
              <a:gd name="T24" fmla="*/ 2147483647 w 3994"/>
              <a:gd name="T25" fmla="*/ 2147483647 h 4711"/>
              <a:gd name="T26" fmla="*/ 2147483647 w 3994"/>
              <a:gd name="T27" fmla="*/ 2147483647 h 4711"/>
              <a:gd name="T28" fmla="*/ 2147483647 w 3994"/>
              <a:gd name="T29" fmla="*/ 2147483647 h 4711"/>
              <a:gd name="T30" fmla="*/ 2147483647 w 3994"/>
              <a:gd name="T31" fmla="*/ 2147483647 h 4711"/>
              <a:gd name="T32" fmla="*/ 2147483647 w 3994"/>
              <a:gd name="T33" fmla="*/ 2147483647 h 4711"/>
              <a:gd name="T34" fmla="*/ 2147483647 w 3994"/>
              <a:gd name="T35" fmla="*/ 2147483647 h 4711"/>
              <a:gd name="T36" fmla="*/ 2147483647 w 3994"/>
              <a:gd name="T37" fmla="*/ 2147483647 h 4711"/>
              <a:gd name="T38" fmla="*/ 2147483647 w 3994"/>
              <a:gd name="T39" fmla="*/ 2147483647 h 4711"/>
              <a:gd name="T40" fmla="*/ 2147483647 w 3994"/>
              <a:gd name="T41" fmla="*/ 2147483647 h 4711"/>
              <a:gd name="T42" fmla="*/ 2147483647 w 3994"/>
              <a:gd name="T43" fmla="*/ 2147483647 h 4711"/>
              <a:gd name="T44" fmla="*/ 2147483647 w 3994"/>
              <a:gd name="T45" fmla="*/ 2147483647 h 4711"/>
              <a:gd name="T46" fmla="*/ 2147483647 w 3994"/>
              <a:gd name="T47" fmla="*/ 2147483647 h 4711"/>
              <a:gd name="T48" fmla="*/ 2147483647 w 3994"/>
              <a:gd name="T49" fmla="*/ 2147483647 h 4711"/>
              <a:gd name="T50" fmla="*/ 2147483647 w 3994"/>
              <a:gd name="T51" fmla="*/ 2147483647 h 4711"/>
              <a:gd name="T52" fmla="*/ 2147483647 w 3994"/>
              <a:gd name="T53" fmla="*/ 2147483647 h 4711"/>
              <a:gd name="T54" fmla="*/ 2147483647 w 3994"/>
              <a:gd name="T55" fmla="*/ 2147483647 h 4711"/>
              <a:gd name="T56" fmla="*/ 2147483647 w 3994"/>
              <a:gd name="T57" fmla="*/ 2147483647 h 4711"/>
              <a:gd name="T58" fmla="*/ 2147483647 w 3994"/>
              <a:gd name="T59" fmla="*/ 2147483647 h 4711"/>
              <a:gd name="T60" fmla="*/ 2147483647 w 3994"/>
              <a:gd name="T61" fmla="*/ 2147483647 h 4711"/>
              <a:gd name="T62" fmla="*/ 2147483647 w 3994"/>
              <a:gd name="T63" fmla="*/ 2147483647 h 4711"/>
              <a:gd name="T64" fmla="*/ 2147483647 w 3994"/>
              <a:gd name="T65" fmla="*/ 2147483647 h 4711"/>
              <a:gd name="T66" fmla="*/ 2147483647 w 3994"/>
              <a:gd name="T67" fmla="*/ 2147483647 h 4711"/>
              <a:gd name="T68" fmla="*/ 2147483647 w 3994"/>
              <a:gd name="T69" fmla="*/ 2147483647 h 4711"/>
              <a:gd name="T70" fmla="*/ 2147483647 w 3994"/>
              <a:gd name="T71" fmla="*/ 2147483647 h 4711"/>
              <a:gd name="T72" fmla="*/ 2147483647 w 3994"/>
              <a:gd name="T73" fmla="*/ 2147483647 h 4711"/>
              <a:gd name="T74" fmla="*/ 2147483647 w 3994"/>
              <a:gd name="T75" fmla="*/ 2147483647 h 4711"/>
              <a:gd name="T76" fmla="*/ 2147483647 w 3994"/>
              <a:gd name="T77" fmla="*/ 2147483647 h 4711"/>
              <a:gd name="T78" fmla="*/ 2147483647 w 3994"/>
              <a:gd name="T79" fmla="*/ 2147483647 h 4711"/>
              <a:gd name="T80" fmla="*/ 2147483647 w 3994"/>
              <a:gd name="T81" fmla="*/ 2147483647 h 4711"/>
              <a:gd name="T82" fmla="*/ 2147483647 w 3994"/>
              <a:gd name="T83" fmla="*/ 2147483647 h 4711"/>
              <a:gd name="T84" fmla="*/ 2147483647 w 3994"/>
              <a:gd name="T85" fmla="*/ 2147483647 h 4711"/>
              <a:gd name="T86" fmla="*/ 2147483647 w 3994"/>
              <a:gd name="T87" fmla="*/ 2147483647 h 4711"/>
              <a:gd name="T88" fmla="*/ 2147483647 w 3994"/>
              <a:gd name="T89" fmla="*/ 2147483647 h 4711"/>
              <a:gd name="T90" fmla="*/ 2147483647 w 3994"/>
              <a:gd name="T91" fmla="*/ 2147483647 h 4711"/>
              <a:gd name="T92" fmla="*/ 2147483647 w 3994"/>
              <a:gd name="T93" fmla="*/ 2147483647 h 4711"/>
              <a:gd name="T94" fmla="*/ 2147483647 w 3994"/>
              <a:gd name="T95" fmla="*/ 2147483647 h 4711"/>
              <a:gd name="T96" fmla="*/ 2147483647 w 3994"/>
              <a:gd name="T97" fmla="*/ 2147483647 h 4711"/>
              <a:gd name="T98" fmla="*/ 2147483647 w 3994"/>
              <a:gd name="T99" fmla="*/ 2147483647 h 4711"/>
              <a:gd name="T100" fmla="*/ 2147483647 w 3994"/>
              <a:gd name="T101" fmla="*/ 2147483647 h 4711"/>
              <a:gd name="T102" fmla="*/ 2147483647 w 3994"/>
              <a:gd name="T103" fmla="*/ 2147483647 h 4711"/>
              <a:gd name="T104" fmla="*/ 2147483647 w 3994"/>
              <a:gd name="T105" fmla="*/ 2147483647 h 4711"/>
              <a:gd name="T106" fmla="*/ 2147483647 w 3994"/>
              <a:gd name="T107" fmla="*/ 2147483647 h 4711"/>
              <a:gd name="T108" fmla="*/ 2147483647 w 3994"/>
              <a:gd name="T109" fmla="*/ 2147483647 h 4711"/>
              <a:gd name="T110" fmla="*/ 2147483647 w 3994"/>
              <a:gd name="T111" fmla="*/ 2147483647 h 4711"/>
              <a:gd name="T112" fmla="*/ 2147483647 w 3994"/>
              <a:gd name="T113" fmla="*/ 2147483647 h 4711"/>
              <a:gd name="T114" fmla="*/ 2147483647 w 3994"/>
              <a:gd name="T115" fmla="*/ 2147483647 h 4711"/>
              <a:gd name="T116" fmla="*/ 2147483647 w 3994"/>
              <a:gd name="T117" fmla="*/ 2147483647 h 4711"/>
              <a:gd name="T118" fmla="*/ 2147483647 w 3994"/>
              <a:gd name="T119" fmla="*/ 2147483647 h 4711"/>
              <a:gd name="T120" fmla="*/ 2147483647 w 3994"/>
              <a:gd name="T121" fmla="*/ 2147483647 h 4711"/>
              <a:gd name="T122" fmla="*/ 2147483647 w 3994"/>
              <a:gd name="T123" fmla="*/ 2147483647 h 4711"/>
              <a:gd name="T124" fmla="*/ 2147483647 w 3994"/>
              <a:gd name="T125" fmla="*/ 2147483647 h 47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994"/>
              <a:gd name="T190" fmla="*/ 0 h 4711"/>
              <a:gd name="T191" fmla="*/ 3994 w 3994"/>
              <a:gd name="T192" fmla="*/ 4711 h 471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994" h="4711">
                <a:moveTo>
                  <a:pt x="1052" y="492"/>
                </a:moveTo>
                <a:lnTo>
                  <a:pt x="1052" y="563"/>
                </a:lnTo>
                <a:lnTo>
                  <a:pt x="1050" y="588"/>
                </a:lnTo>
                <a:lnTo>
                  <a:pt x="1048" y="613"/>
                </a:lnTo>
                <a:lnTo>
                  <a:pt x="1042" y="638"/>
                </a:lnTo>
                <a:lnTo>
                  <a:pt x="1035" y="660"/>
                </a:lnTo>
                <a:lnTo>
                  <a:pt x="1026" y="682"/>
                </a:lnTo>
                <a:lnTo>
                  <a:pt x="1015" y="701"/>
                </a:lnTo>
                <a:lnTo>
                  <a:pt x="1002" y="720"/>
                </a:lnTo>
                <a:lnTo>
                  <a:pt x="989" y="738"/>
                </a:lnTo>
                <a:lnTo>
                  <a:pt x="973" y="753"/>
                </a:lnTo>
                <a:lnTo>
                  <a:pt x="957" y="767"/>
                </a:lnTo>
                <a:lnTo>
                  <a:pt x="939" y="779"/>
                </a:lnTo>
                <a:lnTo>
                  <a:pt x="920" y="789"/>
                </a:lnTo>
                <a:lnTo>
                  <a:pt x="900" y="797"/>
                </a:lnTo>
                <a:lnTo>
                  <a:pt x="880" y="804"/>
                </a:lnTo>
                <a:lnTo>
                  <a:pt x="859" y="807"/>
                </a:lnTo>
                <a:lnTo>
                  <a:pt x="837" y="808"/>
                </a:lnTo>
                <a:lnTo>
                  <a:pt x="816" y="807"/>
                </a:lnTo>
                <a:lnTo>
                  <a:pt x="796" y="804"/>
                </a:lnTo>
                <a:lnTo>
                  <a:pt x="775" y="797"/>
                </a:lnTo>
                <a:lnTo>
                  <a:pt x="754" y="789"/>
                </a:lnTo>
                <a:lnTo>
                  <a:pt x="737" y="779"/>
                </a:lnTo>
                <a:lnTo>
                  <a:pt x="719" y="767"/>
                </a:lnTo>
                <a:lnTo>
                  <a:pt x="702" y="753"/>
                </a:lnTo>
                <a:lnTo>
                  <a:pt x="687" y="738"/>
                </a:lnTo>
                <a:lnTo>
                  <a:pt x="672" y="720"/>
                </a:lnTo>
                <a:lnTo>
                  <a:pt x="659" y="701"/>
                </a:lnTo>
                <a:lnTo>
                  <a:pt x="648" y="682"/>
                </a:lnTo>
                <a:lnTo>
                  <a:pt x="640" y="660"/>
                </a:lnTo>
                <a:lnTo>
                  <a:pt x="632" y="638"/>
                </a:lnTo>
                <a:lnTo>
                  <a:pt x="628" y="613"/>
                </a:lnTo>
                <a:lnTo>
                  <a:pt x="624" y="588"/>
                </a:lnTo>
                <a:lnTo>
                  <a:pt x="622" y="563"/>
                </a:lnTo>
                <a:lnTo>
                  <a:pt x="624" y="449"/>
                </a:lnTo>
                <a:lnTo>
                  <a:pt x="646" y="454"/>
                </a:lnTo>
                <a:lnTo>
                  <a:pt x="670" y="459"/>
                </a:lnTo>
                <a:lnTo>
                  <a:pt x="694" y="460"/>
                </a:lnTo>
                <a:lnTo>
                  <a:pt x="719" y="461"/>
                </a:lnTo>
                <a:lnTo>
                  <a:pt x="738" y="461"/>
                </a:lnTo>
                <a:lnTo>
                  <a:pt x="756" y="459"/>
                </a:lnTo>
                <a:lnTo>
                  <a:pt x="775" y="457"/>
                </a:lnTo>
                <a:lnTo>
                  <a:pt x="793" y="453"/>
                </a:lnTo>
                <a:lnTo>
                  <a:pt x="811" y="449"/>
                </a:lnTo>
                <a:lnTo>
                  <a:pt x="829" y="443"/>
                </a:lnTo>
                <a:lnTo>
                  <a:pt x="847" y="438"/>
                </a:lnTo>
                <a:lnTo>
                  <a:pt x="863" y="431"/>
                </a:lnTo>
                <a:lnTo>
                  <a:pt x="880" y="423"/>
                </a:lnTo>
                <a:lnTo>
                  <a:pt x="896" y="414"/>
                </a:lnTo>
                <a:lnTo>
                  <a:pt x="911" y="405"/>
                </a:lnTo>
                <a:lnTo>
                  <a:pt x="927" y="395"/>
                </a:lnTo>
                <a:lnTo>
                  <a:pt x="940" y="384"/>
                </a:lnTo>
                <a:lnTo>
                  <a:pt x="954" y="373"/>
                </a:lnTo>
                <a:lnTo>
                  <a:pt x="968" y="361"/>
                </a:lnTo>
                <a:lnTo>
                  <a:pt x="980" y="348"/>
                </a:lnTo>
                <a:lnTo>
                  <a:pt x="990" y="354"/>
                </a:lnTo>
                <a:lnTo>
                  <a:pt x="1001" y="361"/>
                </a:lnTo>
                <a:lnTo>
                  <a:pt x="1013" y="370"/>
                </a:lnTo>
                <a:lnTo>
                  <a:pt x="1019" y="376"/>
                </a:lnTo>
                <a:lnTo>
                  <a:pt x="1024" y="383"/>
                </a:lnTo>
                <a:lnTo>
                  <a:pt x="1030" y="391"/>
                </a:lnTo>
                <a:lnTo>
                  <a:pt x="1035" y="401"/>
                </a:lnTo>
                <a:lnTo>
                  <a:pt x="1039" y="412"/>
                </a:lnTo>
                <a:lnTo>
                  <a:pt x="1044" y="424"/>
                </a:lnTo>
                <a:lnTo>
                  <a:pt x="1048" y="438"/>
                </a:lnTo>
                <a:lnTo>
                  <a:pt x="1050" y="454"/>
                </a:lnTo>
                <a:lnTo>
                  <a:pt x="1052" y="471"/>
                </a:lnTo>
                <a:lnTo>
                  <a:pt x="1052" y="492"/>
                </a:lnTo>
                <a:close/>
                <a:moveTo>
                  <a:pt x="570" y="598"/>
                </a:moveTo>
                <a:lnTo>
                  <a:pt x="505" y="403"/>
                </a:lnTo>
                <a:lnTo>
                  <a:pt x="501" y="384"/>
                </a:lnTo>
                <a:lnTo>
                  <a:pt x="500" y="365"/>
                </a:lnTo>
                <a:lnTo>
                  <a:pt x="501" y="347"/>
                </a:lnTo>
                <a:lnTo>
                  <a:pt x="505" y="329"/>
                </a:lnTo>
                <a:lnTo>
                  <a:pt x="512" y="313"/>
                </a:lnTo>
                <a:lnTo>
                  <a:pt x="522" y="296"/>
                </a:lnTo>
                <a:lnTo>
                  <a:pt x="534" y="280"/>
                </a:lnTo>
                <a:lnTo>
                  <a:pt x="548" y="264"/>
                </a:lnTo>
                <a:lnTo>
                  <a:pt x="564" y="251"/>
                </a:lnTo>
                <a:lnTo>
                  <a:pt x="582" y="237"/>
                </a:lnTo>
                <a:lnTo>
                  <a:pt x="600" y="223"/>
                </a:lnTo>
                <a:lnTo>
                  <a:pt x="621" y="211"/>
                </a:lnTo>
                <a:lnTo>
                  <a:pt x="643" y="200"/>
                </a:lnTo>
                <a:lnTo>
                  <a:pt x="665" y="189"/>
                </a:lnTo>
                <a:lnTo>
                  <a:pt x="688" y="178"/>
                </a:lnTo>
                <a:lnTo>
                  <a:pt x="712" y="169"/>
                </a:lnTo>
                <a:lnTo>
                  <a:pt x="735" y="161"/>
                </a:lnTo>
                <a:lnTo>
                  <a:pt x="760" y="153"/>
                </a:lnTo>
                <a:lnTo>
                  <a:pt x="783" y="146"/>
                </a:lnTo>
                <a:lnTo>
                  <a:pt x="807" y="140"/>
                </a:lnTo>
                <a:lnTo>
                  <a:pt x="830" y="136"/>
                </a:lnTo>
                <a:lnTo>
                  <a:pt x="854" y="132"/>
                </a:lnTo>
                <a:lnTo>
                  <a:pt x="874" y="129"/>
                </a:lnTo>
                <a:lnTo>
                  <a:pt x="895" y="128"/>
                </a:lnTo>
                <a:lnTo>
                  <a:pt x="914" y="127"/>
                </a:lnTo>
                <a:lnTo>
                  <a:pt x="932" y="128"/>
                </a:lnTo>
                <a:lnTo>
                  <a:pt x="949" y="129"/>
                </a:lnTo>
                <a:lnTo>
                  <a:pt x="962" y="132"/>
                </a:lnTo>
                <a:lnTo>
                  <a:pt x="975" y="136"/>
                </a:lnTo>
                <a:lnTo>
                  <a:pt x="986" y="140"/>
                </a:lnTo>
                <a:lnTo>
                  <a:pt x="993" y="147"/>
                </a:lnTo>
                <a:lnTo>
                  <a:pt x="998" y="154"/>
                </a:lnTo>
                <a:lnTo>
                  <a:pt x="1013" y="187"/>
                </a:lnTo>
                <a:lnTo>
                  <a:pt x="1073" y="209"/>
                </a:lnTo>
                <a:lnTo>
                  <a:pt x="1082" y="215"/>
                </a:lnTo>
                <a:lnTo>
                  <a:pt x="1092" y="220"/>
                </a:lnTo>
                <a:lnTo>
                  <a:pt x="1100" y="227"/>
                </a:lnTo>
                <a:lnTo>
                  <a:pt x="1108" y="235"/>
                </a:lnTo>
                <a:lnTo>
                  <a:pt x="1117" y="245"/>
                </a:lnTo>
                <a:lnTo>
                  <a:pt x="1123" y="255"/>
                </a:lnTo>
                <a:lnTo>
                  <a:pt x="1129" y="267"/>
                </a:lnTo>
                <a:lnTo>
                  <a:pt x="1136" y="278"/>
                </a:lnTo>
                <a:lnTo>
                  <a:pt x="1140" y="292"/>
                </a:lnTo>
                <a:lnTo>
                  <a:pt x="1144" y="306"/>
                </a:lnTo>
                <a:lnTo>
                  <a:pt x="1147" y="319"/>
                </a:lnTo>
                <a:lnTo>
                  <a:pt x="1150" y="333"/>
                </a:lnTo>
                <a:lnTo>
                  <a:pt x="1150" y="348"/>
                </a:lnTo>
                <a:lnTo>
                  <a:pt x="1150" y="364"/>
                </a:lnTo>
                <a:lnTo>
                  <a:pt x="1148" y="379"/>
                </a:lnTo>
                <a:lnTo>
                  <a:pt x="1147" y="394"/>
                </a:lnTo>
                <a:lnTo>
                  <a:pt x="1107" y="587"/>
                </a:lnTo>
                <a:lnTo>
                  <a:pt x="1103" y="614"/>
                </a:lnTo>
                <a:lnTo>
                  <a:pt x="1097" y="642"/>
                </a:lnTo>
                <a:lnTo>
                  <a:pt x="1090" y="669"/>
                </a:lnTo>
                <a:lnTo>
                  <a:pt x="1081" y="694"/>
                </a:lnTo>
                <a:lnTo>
                  <a:pt x="1068" y="719"/>
                </a:lnTo>
                <a:lnTo>
                  <a:pt x="1055" y="741"/>
                </a:lnTo>
                <a:lnTo>
                  <a:pt x="1039" y="763"/>
                </a:lnTo>
                <a:lnTo>
                  <a:pt x="1022" y="782"/>
                </a:lnTo>
                <a:lnTo>
                  <a:pt x="1004" y="800"/>
                </a:lnTo>
                <a:lnTo>
                  <a:pt x="983" y="817"/>
                </a:lnTo>
                <a:lnTo>
                  <a:pt x="962" y="830"/>
                </a:lnTo>
                <a:lnTo>
                  <a:pt x="939" y="841"/>
                </a:lnTo>
                <a:lnTo>
                  <a:pt x="916" y="851"/>
                </a:lnTo>
                <a:lnTo>
                  <a:pt x="891" y="858"/>
                </a:lnTo>
                <a:lnTo>
                  <a:pt x="865" y="862"/>
                </a:lnTo>
                <a:lnTo>
                  <a:pt x="837" y="863"/>
                </a:lnTo>
                <a:lnTo>
                  <a:pt x="811" y="862"/>
                </a:lnTo>
                <a:lnTo>
                  <a:pt x="786" y="858"/>
                </a:lnTo>
                <a:lnTo>
                  <a:pt x="761" y="851"/>
                </a:lnTo>
                <a:lnTo>
                  <a:pt x="738" y="843"/>
                </a:lnTo>
                <a:lnTo>
                  <a:pt x="716" y="832"/>
                </a:lnTo>
                <a:lnTo>
                  <a:pt x="695" y="818"/>
                </a:lnTo>
                <a:lnTo>
                  <a:pt x="675" y="803"/>
                </a:lnTo>
                <a:lnTo>
                  <a:pt x="657" y="786"/>
                </a:lnTo>
                <a:lnTo>
                  <a:pt x="639" y="767"/>
                </a:lnTo>
                <a:lnTo>
                  <a:pt x="624" y="746"/>
                </a:lnTo>
                <a:lnTo>
                  <a:pt x="610" y="724"/>
                </a:lnTo>
                <a:lnTo>
                  <a:pt x="598" y="701"/>
                </a:lnTo>
                <a:lnTo>
                  <a:pt x="588" y="676"/>
                </a:lnTo>
                <a:lnTo>
                  <a:pt x="580" y="651"/>
                </a:lnTo>
                <a:lnTo>
                  <a:pt x="574" y="625"/>
                </a:lnTo>
                <a:lnTo>
                  <a:pt x="570" y="598"/>
                </a:lnTo>
                <a:close/>
                <a:moveTo>
                  <a:pt x="2740" y="2532"/>
                </a:moveTo>
                <a:lnTo>
                  <a:pt x="2740" y="2532"/>
                </a:lnTo>
                <a:lnTo>
                  <a:pt x="2748" y="2534"/>
                </a:lnTo>
                <a:lnTo>
                  <a:pt x="2755" y="2535"/>
                </a:lnTo>
                <a:lnTo>
                  <a:pt x="2760" y="2539"/>
                </a:lnTo>
                <a:lnTo>
                  <a:pt x="2767" y="2543"/>
                </a:lnTo>
                <a:lnTo>
                  <a:pt x="2771" y="2549"/>
                </a:lnTo>
                <a:lnTo>
                  <a:pt x="2774" y="2556"/>
                </a:lnTo>
                <a:lnTo>
                  <a:pt x="2777" y="2563"/>
                </a:lnTo>
                <a:lnTo>
                  <a:pt x="2777" y="2571"/>
                </a:lnTo>
                <a:lnTo>
                  <a:pt x="2777" y="2578"/>
                </a:lnTo>
                <a:lnTo>
                  <a:pt x="2774" y="2585"/>
                </a:lnTo>
                <a:lnTo>
                  <a:pt x="2771" y="2591"/>
                </a:lnTo>
                <a:lnTo>
                  <a:pt x="2767" y="2597"/>
                </a:lnTo>
                <a:lnTo>
                  <a:pt x="2760" y="2601"/>
                </a:lnTo>
                <a:lnTo>
                  <a:pt x="2755" y="2605"/>
                </a:lnTo>
                <a:lnTo>
                  <a:pt x="2748" y="2607"/>
                </a:lnTo>
                <a:lnTo>
                  <a:pt x="2740" y="2608"/>
                </a:lnTo>
                <a:lnTo>
                  <a:pt x="2733" y="2607"/>
                </a:lnTo>
                <a:lnTo>
                  <a:pt x="2726" y="2605"/>
                </a:lnTo>
                <a:lnTo>
                  <a:pt x="2719" y="2601"/>
                </a:lnTo>
                <a:lnTo>
                  <a:pt x="2714" y="2597"/>
                </a:lnTo>
                <a:lnTo>
                  <a:pt x="2709" y="2591"/>
                </a:lnTo>
                <a:lnTo>
                  <a:pt x="2705" y="2585"/>
                </a:lnTo>
                <a:lnTo>
                  <a:pt x="2703" y="2578"/>
                </a:lnTo>
                <a:lnTo>
                  <a:pt x="2703" y="2571"/>
                </a:lnTo>
                <a:lnTo>
                  <a:pt x="2703" y="2563"/>
                </a:lnTo>
                <a:lnTo>
                  <a:pt x="2705" y="2556"/>
                </a:lnTo>
                <a:lnTo>
                  <a:pt x="2709" y="2549"/>
                </a:lnTo>
                <a:lnTo>
                  <a:pt x="2714" y="2543"/>
                </a:lnTo>
                <a:lnTo>
                  <a:pt x="2719" y="2539"/>
                </a:lnTo>
                <a:lnTo>
                  <a:pt x="2726" y="2535"/>
                </a:lnTo>
                <a:lnTo>
                  <a:pt x="2733" y="2534"/>
                </a:lnTo>
                <a:lnTo>
                  <a:pt x="2740" y="2532"/>
                </a:lnTo>
                <a:close/>
                <a:moveTo>
                  <a:pt x="1256" y="2571"/>
                </a:moveTo>
                <a:lnTo>
                  <a:pt x="1256" y="2571"/>
                </a:lnTo>
                <a:lnTo>
                  <a:pt x="1256" y="2578"/>
                </a:lnTo>
                <a:lnTo>
                  <a:pt x="1258" y="2585"/>
                </a:lnTo>
                <a:lnTo>
                  <a:pt x="1261" y="2591"/>
                </a:lnTo>
                <a:lnTo>
                  <a:pt x="1267" y="2597"/>
                </a:lnTo>
                <a:lnTo>
                  <a:pt x="1272" y="2601"/>
                </a:lnTo>
                <a:lnTo>
                  <a:pt x="1278" y="2605"/>
                </a:lnTo>
                <a:lnTo>
                  <a:pt x="1285" y="2607"/>
                </a:lnTo>
                <a:lnTo>
                  <a:pt x="1293" y="2608"/>
                </a:lnTo>
                <a:lnTo>
                  <a:pt x="1300" y="2607"/>
                </a:lnTo>
                <a:lnTo>
                  <a:pt x="1308" y="2605"/>
                </a:lnTo>
                <a:lnTo>
                  <a:pt x="1313" y="2601"/>
                </a:lnTo>
                <a:lnTo>
                  <a:pt x="1319" y="2597"/>
                </a:lnTo>
                <a:lnTo>
                  <a:pt x="1324" y="2591"/>
                </a:lnTo>
                <a:lnTo>
                  <a:pt x="1327" y="2585"/>
                </a:lnTo>
                <a:lnTo>
                  <a:pt x="1330" y="2578"/>
                </a:lnTo>
                <a:lnTo>
                  <a:pt x="1330" y="2571"/>
                </a:lnTo>
                <a:lnTo>
                  <a:pt x="1330" y="2563"/>
                </a:lnTo>
                <a:lnTo>
                  <a:pt x="1327" y="2556"/>
                </a:lnTo>
                <a:lnTo>
                  <a:pt x="1324" y="2549"/>
                </a:lnTo>
                <a:lnTo>
                  <a:pt x="1319" y="2543"/>
                </a:lnTo>
                <a:lnTo>
                  <a:pt x="1313" y="2539"/>
                </a:lnTo>
                <a:lnTo>
                  <a:pt x="1308" y="2535"/>
                </a:lnTo>
                <a:lnTo>
                  <a:pt x="1300" y="2534"/>
                </a:lnTo>
                <a:lnTo>
                  <a:pt x="1293" y="2532"/>
                </a:lnTo>
                <a:lnTo>
                  <a:pt x="1285" y="2534"/>
                </a:lnTo>
                <a:lnTo>
                  <a:pt x="1278" y="2535"/>
                </a:lnTo>
                <a:lnTo>
                  <a:pt x="1272" y="2539"/>
                </a:lnTo>
                <a:lnTo>
                  <a:pt x="1267" y="2543"/>
                </a:lnTo>
                <a:lnTo>
                  <a:pt x="1261" y="2549"/>
                </a:lnTo>
                <a:lnTo>
                  <a:pt x="1258" y="2556"/>
                </a:lnTo>
                <a:lnTo>
                  <a:pt x="1256" y="2563"/>
                </a:lnTo>
                <a:lnTo>
                  <a:pt x="1256" y="2571"/>
                </a:lnTo>
                <a:close/>
                <a:moveTo>
                  <a:pt x="1251" y="2704"/>
                </a:moveTo>
                <a:lnTo>
                  <a:pt x="1505" y="3027"/>
                </a:lnTo>
                <a:lnTo>
                  <a:pt x="1486" y="2704"/>
                </a:lnTo>
                <a:lnTo>
                  <a:pt x="1251" y="2704"/>
                </a:lnTo>
                <a:close/>
                <a:moveTo>
                  <a:pt x="2785" y="2704"/>
                </a:moveTo>
                <a:lnTo>
                  <a:pt x="2546" y="2704"/>
                </a:lnTo>
                <a:lnTo>
                  <a:pt x="2526" y="3034"/>
                </a:lnTo>
                <a:lnTo>
                  <a:pt x="2785" y="2704"/>
                </a:lnTo>
                <a:close/>
                <a:moveTo>
                  <a:pt x="3814" y="2411"/>
                </a:moveTo>
                <a:lnTo>
                  <a:pt x="3636" y="2411"/>
                </a:lnTo>
                <a:lnTo>
                  <a:pt x="3704" y="2710"/>
                </a:lnTo>
                <a:lnTo>
                  <a:pt x="3814" y="2412"/>
                </a:lnTo>
                <a:lnTo>
                  <a:pt x="3814" y="2411"/>
                </a:lnTo>
                <a:close/>
                <a:moveTo>
                  <a:pt x="3072" y="1142"/>
                </a:moveTo>
                <a:lnTo>
                  <a:pt x="2858" y="1197"/>
                </a:lnTo>
                <a:lnTo>
                  <a:pt x="2858" y="2601"/>
                </a:lnTo>
                <a:lnTo>
                  <a:pt x="2939" y="2200"/>
                </a:lnTo>
                <a:lnTo>
                  <a:pt x="3552" y="2200"/>
                </a:lnTo>
                <a:lnTo>
                  <a:pt x="3552" y="1625"/>
                </a:lnTo>
                <a:lnTo>
                  <a:pt x="3581" y="1462"/>
                </a:lnTo>
                <a:lnTo>
                  <a:pt x="3635" y="1472"/>
                </a:lnTo>
                <a:lnTo>
                  <a:pt x="3607" y="1630"/>
                </a:lnTo>
                <a:lnTo>
                  <a:pt x="3607" y="2278"/>
                </a:lnTo>
                <a:lnTo>
                  <a:pt x="3624" y="2356"/>
                </a:lnTo>
                <a:lnTo>
                  <a:pt x="3811" y="2356"/>
                </a:lnTo>
                <a:lnTo>
                  <a:pt x="3750" y="1301"/>
                </a:lnTo>
                <a:lnTo>
                  <a:pt x="3749" y="1287"/>
                </a:lnTo>
                <a:lnTo>
                  <a:pt x="3743" y="1275"/>
                </a:lnTo>
                <a:lnTo>
                  <a:pt x="3737" y="1263"/>
                </a:lnTo>
                <a:lnTo>
                  <a:pt x="3727" y="1250"/>
                </a:lnTo>
                <a:lnTo>
                  <a:pt x="3715" y="1239"/>
                </a:lnTo>
                <a:lnTo>
                  <a:pt x="3701" y="1230"/>
                </a:lnTo>
                <a:lnTo>
                  <a:pt x="3686" y="1220"/>
                </a:lnTo>
                <a:lnTo>
                  <a:pt x="3668" y="1213"/>
                </a:lnTo>
                <a:lnTo>
                  <a:pt x="3471" y="1142"/>
                </a:lnTo>
                <a:lnTo>
                  <a:pt x="3388" y="1471"/>
                </a:lnTo>
                <a:lnTo>
                  <a:pt x="3385" y="1483"/>
                </a:lnTo>
                <a:lnTo>
                  <a:pt x="3381" y="1494"/>
                </a:lnTo>
                <a:lnTo>
                  <a:pt x="3376" y="1504"/>
                </a:lnTo>
                <a:lnTo>
                  <a:pt x="3370" y="1513"/>
                </a:lnTo>
                <a:lnTo>
                  <a:pt x="3363" y="1522"/>
                </a:lnTo>
                <a:lnTo>
                  <a:pt x="3357" y="1530"/>
                </a:lnTo>
                <a:lnTo>
                  <a:pt x="3350" y="1537"/>
                </a:lnTo>
                <a:lnTo>
                  <a:pt x="3341" y="1542"/>
                </a:lnTo>
                <a:lnTo>
                  <a:pt x="3333" y="1548"/>
                </a:lnTo>
                <a:lnTo>
                  <a:pt x="3325" y="1552"/>
                </a:lnTo>
                <a:lnTo>
                  <a:pt x="3307" y="1559"/>
                </a:lnTo>
                <a:lnTo>
                  <a:pt x="3289" y="1562"/>
                </a:lnTo>
                <a:lnTo>
                  <a:pt x="3270" y="1562"/>
                </a:lnTo>
                <a:lnTo>
                  <a:pt x="3251" y="1560"/>
                </a:lnTo>
                <a:lnTo>
                  <a:pt x="3233" y="1555"/>
                </a:lnTo>
                <a:lnTo>
                  <a:pt x="3215" y="1546"/>
                </a:lnTo>
                <a:lnTo>
                  <a:pt x="3198" y="1537"/>
                </a:lnTo>
                <a:lnTo>
                  <a:pt x="3183" y="1523"/>
                </a:lnTo>
                <a:lnTo>
                  <a:pt x="3178" y="1516"/>
                </a:lnTo>
                <a:lnTo>
                  <a:pt x="3171" y="1508"/>
                </a:lnTo>
                <a:lnTo>
                  <a:pt x="3165" y="1500"/>
                </a:lnTo>
                <a:lnTo>
                  <a:pt x="3161" y="1491"/>
                </a:lnTo>
                <a:lnTo>
                  <a:pt x="3157" y="1482"/>
                </a:lnTo>
                <a:lnTo>
                  <a:pt x="3154" y="1471"/>
                </a:lnTo>
                <a:lnTo>
                  <a:pt x="3072" y="1142"/>
                </a:lnTo>
                <a:close/>
                <a:moveTo>
                  <a:pt x="114" y="2687"/>
                </a:moveTo>
                <a:lnTo>
                  <a:pt x="179" y="2687"/>
                </a:lnTo>
                <a:lnTo>
                  <a:pt x="346" y="2687"/>
                </a:lnTo>
                <a:lnTo>
                  <a:pt x="295" y="1435"/>
                </a:lnTo>
                <a:lnTo>
                  <a:pt x="350" y="1433"/>
                </a:lnTo>
                <a:lnTo>
                  <a:pt x="392" y="2458"/>
                </a:lnTo>
                <a:lnTo>
                  <a:pt x="1179" y="2458"/>
                </a:lnTo>
                <a:lnTo>
                  <a:pt x="1179" y="1078"/>
                </a:lnTo>
                <a:lnTo>
                  <a:pt x="1035" y="1040"/>
                </a:lnTo>
                <a:lnTo>
                  <a:pt x="1082" y="938"/>
                </a:lnTo>
                <a:lnTo>
                  <a:pt x="1212" y="975"/>
                </a:lnTo>
                <a:lnTo>
                  <a:pt x="1227" y="958"/>
                </a:lnTo>
                <a:lnTo>
                  <a:pt x="1243" y="945"/>
                </a:lnTo>
                <a:lnTo>
                  <a:pt x="1261" y="932"/>
                </a:lnTo>
                <a:lnTo>
                  <a:pt x="1282" y="920"/>
                </a:lnTo>
                <a:lnTo>
                  <a:pt x="1304" y="909"/>
                </a:lnTo>
                <a:lnTo>
                  <a:pt x="1327" y="899"/>
                </a:lnTo>
                <a:lnTo>
                  <a:pt x="1378" y="880"/>
                </a:lnTo>
                <a:lnTo>
                  <a:pt x="1777" y="735"/>
                </a:lnTo>
                <a:lnTo>
                  <a:pt x="1907" y="1502"/>
                </a:lnTo>
                <a:lnTo>
                  <a:pt x="1973" y="949"/>
                </a:lnTo>
                <a:lnTo>
                  <a:pt x="1956" y="940"/>
                </a:lnTo>
                <a:lnTo>
                  <a:pt x="1941" y="931"/>
                </a:lnTo>
                <a:lnTo>
                  <a:pt x="1929" y="918"/>
                </a:lnTo>
                <a:lnTo>
                  <a:pt x="1919" y="905"/>
                </a:lnTo>
                <a:lnTo>
                  <a:pt x="2018" y="810"/>
                </a:lnTo>
                <a:lnTo>
                  <a:pt x="2117" y="905"/>
                </a:lnTo>
                <a:lnTo>
                  <a:pt x="2108" y="918"/>
                </a:lnTo>
                <a:lnTo>
                  <a:pt x="2094" y="931"/>
                </a:lnTo>
                <a:lnTo>
                  <a:pt x="2080" y="940"/>
                </a:lnTo>
                <a:lnTo>
                  <a:pt x="2064" y="949"/>
                </a:lnTo>
                <a:lnTo>
                  <a:pt x="2130" y="1502"/>
                </a:lnTo>
                <a:lnTo>
                  <a:pt x="2259" y="735"/>
                </a:lnTo>
                <a:lnTo>
                  <a:pt x="2659" y="880"/>
                </a:lnTo>
                <a:lnTo>
                  <a:pt x="2698" y="895"/>
                </a:lnTo>
                <a:lnTo>
                  <a:pt x="2736" y="910"/>
                </a:lnTo>
                <a:lnTo>
                  <a:pt x="2754" y="920"/>
                </a:lnTo>
                <a:lnTo>
                  <a:pt x="2770" y="928"/>
                </a:lnTo>
                <a:lnTo>
                  <a:pt x="2785" y="938"/>
                </a:lnTo>
                <a:lnTo>
                  <a:pt x="2799" y="949"/>
                </a:lnTo>
                <a:lnTo>
                  <a:pt x="2811" y="960"/>
                </a:lnTo>
                <a:lnTo>
                  <a:pt x="2824" y="972"/>
                </a:lnTo>
                <a:lnTo>
                  <a:pt x="2833" y="986"/>
                </a:lnTo>
                <a:lnTo>
                  <a:pt x="2842" y="1001"/>
                </a:lnTo>
                <a:lnTo>
                  <a:pt x="2849" y="1018"/>
                </a:lnTo>
                <a:lnTo>
                  <a:pt x="2854" y="1034"/>
                </a:lnTo>
                <a:lnTo>
                  <a:pt x="2857" y="1053"/>
                </a:lnTo>
                <a:lnTo>
                  <a:pt x="2858" y="1074"/>
                </a:lnTo>
                <a:lnTo>
                  <a:pt x="2858" y="1084"/>
                </a:lnTo>
                <a:lnTo>
                  <a:pt x="3098" y="1022"/>
                </a:lnTo>
                <a:lnTo>
                  <a:pt x="3208" y="1458"/>
                </a:lnTo>
                <a:lnTo>
                  <a:pt x="3212" y="1468"/>
                </a:lnTo>
                <a:lnTo>
                  <a:pt x="3218" y="1478"/>
                </a:lnTo>
                <a:lnTo>
                  <a:pt x="3224" y="1484"/>
                </a:lnTo>
                <a:lnTo>
                  <a:pt x="3231" y="1491"/>
                </a:lnTo>
                <a:lnTo>
                  <a:pt x="3241" y="1495"/>
                </a:lnTo>
                <a:lnTo>
                  <a:pt x="3251" y="1500"/>
                </a:lnTo>
                <a:lnTo>
                  <a:pt x="3262" y="1501"/>
                </a:lnTo>
                <a:lnTo>
                  <a:pt x="3271" y="1502"/>
                </a:lnTo>
                <a:lnTo>
                  <a:pt x="3282" y="1501"/>
                </a:lnTo>
                <a:lnTo>
                  <a:pt x="3292" y="1500"/>
                </a:lnTo>
                <a:lnTo>
                  <a:pt x="3301" y="1495"/>
                </a:lnTo>
                <a:lnTo>
                  <a:pt x="3311" y="1491"/>
                </a:lnTo>
                <a:lnTo>
                  <a:pt x="3319" y="1484"/>
                </a:lnTo>
                <a:lnTo>
                  <a:pt x="3326" y="1478"/>
                </a:lnTo>
                <a:lnTo>
                  <a:pt x="3332" y="1468"/>
                </a:lnTo>
                <a:lnTo>
                  <a:pt x="3335" y="1458"/>
                </a:lnTo>
                <a:lnTo>
                  <a:pt x="3446" y="1016"/>
                </a:lnTo>
                <a:lnTo>
                  <a:pt x="3719" y="1115"/>
                </a:lnTo>
                <a:lnTo>
                  <a:pt x="3732" y="1121"/>
                </a:lnTo>
                <a:lnTo>
                  <a:pt x="3748" y="1128"/>
                </a:lnTo>
                <a:lnTo>
                  <a:pt x="3761" y="1136"/>
                </a:lnTo>
                <a:lnTo>
                  <a:pt x="3774" y="1144"/>
                </a:lnTo>
                <a:lnTo>
                  <a:pt x="3786" y="1154"/>
                </a:lnTo>
                <a:lnTo>
                  <a:pt x="3797" y="1164"/>
                </a:lnTo>
                <a:lnTo>
                  <a:pt x="3808" y="1173"/>
                </a:lnTo>
                <a:lnTo>
                  <a:pt x="3818" y="1186"/>
                </a:lnTo>
                <a:lnTo>
                  <a:pt x="3826" y="1197"/>
                </a:lnTo>
                <a:lnTo>
                  <a:pt x="3834" y="1209"/>
                </a:lnTo>
                <a:lnTo>
                  <a:pt x="3841" y="1223"/>
                </a:lnTo>
                <a:lnTo>
                  <a:pt x="3848" y="1235"/>
                </a:lnTo>
                <a:lnTo>
                  <a:pt x="3852" y="1250"/>
                </a:lnTo>
                <a:lnTo>
                  <a:pt x="3856" y="1264"/>
                </a:lnTo>
                <a:lnTo>
                  <a:pt x="3859" y="1279"/>
                </a:lnTo>
                <a:lnTo>
                  <a:pt x="3860" y="1294"/>
                </a:lnTo>
                <a:lnTo>
                  <a:pt x="3925" y="2429"/>
                </a:lnTo>
                <a:lnTo>
                  <a:pt x="3796" y="2777"/>
                </a:lnTo>
                <a:lnTo>
                  <a:pt x="3994" y="3791"/>
                </a:lnTo>
                <a:lnTo>
                  <a:pt x="3943" y="3791"/>
                </a:lnTo>
                <a:lnTo>
                  <a:pt x="3657" y="3791"/>
                </a:lnTo>
                <a:lnTo>
                  <a:pt x="3529" y="4711"/>
                </a:lnTo>
                <a:lnTo>
                  <a:pt x="3417" y="4711"/>
                </a:lnTo>
                <a:lnTo>
                  <a:pt x="3545" y="3791"/>
                </a:lnTo>
                <a:lnTo>
                  <a:pt x="3304" y="3791"/>
                </a:lnTo>
                <a:lnTo>
                  <a:pt x="3299" y="4711"/>
                </a:lnTo>
                <a:lnTo>
                  <a:pt x="3244" y="4711"/>
                </a:lnTo>
                <a:lnTo>
                  <a:pt x="3249" y="3791"/>
                </a:lnTo>
                <a:lnTo>
                  <a:pt x="2970" y="3791"/>
                </a:lnTo>
                <a:lnTo>
                  <a:pt x="3098" y="4711"/>
                </a:lnTo>
                <a:lnTo>
                  <a:pt x="3043" y="4711"/>
                </a:lnTo>
                <a:lnTo>
                  <a:pt x="2915" y="3791"/>
                </a:lnTo>
                <a:lnTo>
                  <a:pt x="2613" y="3791"/>
                </a:lnTo>
                <a:lnTo>
                  <a:pt x="2829" y="2740"/>
                </a:lnTo>
                <a:lnTo>
                  <a:pt x="2519" y="3130"/>
                </a:lnTo>
                <a:lnTo>
                  <a:pt x="2424" y="4704"/>
                </a:lnTo>
                <a:lnTo>
                  <a:pt x="2043" y="4704"/>
                </a:lnTo>
                <a:lnTo>
                  <a:pt x="2043" y="2839"/>
                </a:lnTo>
                <a:lnTo>
                  <a:pt x="1988" y="2839"/>
                </a:lnTo>
                <a:lnTo>
                  <a:pt x="1988" y="4704"/>
                </a:lnTo>
                <a:lnTo>
                  <a:pt x="1607" y="4704"/>
                </a:lnTo>
                <a:lnTo>
                  <a:pt x="1512" y="3123"/>
                </a:lnTo>
                <a:lnTo>
                  <a:pt x="1348" y="2916"/>
                </a:lnTo>
                <a:lnTo>
                  <a:pt x="1231" y="4700"/>
                </a:lnTo>
                <a:lnTo>
                  <a:pt x="865" y="4700"/>
                </a:lnTo>
                <a:lnTo>
                  <a:pt x="865" y="2839"/>
                </a:lnTo>
                <a:lnTo>
                  <a:pt x="810" y="2839"/>
                </a:lnTo>
                <a:lnTo>
                  <a:pt x="810" y="4700"/>
                </a:lnTo>
                <a:lnTo>
                  <a:pt x="423" y="4700"/>
                </a:lnTo>
                <a:lnTo>
                  <a:pt x="304" y="3207"/>
                </a:lnTo>
                <a:lnTo>
                  <a:pt x="112" y="2797"/>
                </a:lnTo>
                <a:lnTo>
                  <a:pt x="0" y="2797"/>
                </a:lnTo>
                <a:lnTo>
                  <a:pt x="52" y="1274"/>
                </a:lnTo>
                <a:lnTo>
                  <a:pt x="54" y="1257"/>
                </a:lnTo>
                <a:lnTo>
                  <a:pt x="56" y="1242"/>
                </a:lnTo>
                <a:lnTo>
                  <a:pt x="59" y="1227"/>
                </a:lnTo>
                <a:lnTo>
                  <a:pt x="65" y="1212"/>
                </a:lnTo>
                <a:lnTo>
                  <a:pt x="70" y="1197"/>
                </a:lnTo>
                <a:lnTo>
                  <a:pt x="78" y="1183"/>
                </a:lnTo>
                <a:lnTo>
                  <a:pt x="87" y="1169"/>
                </a:lnTo>
                <a:lnTo>
                  <a:pt x="95" y="1157"/>
                </a:lnTo>
                <a:lnTo>
                  <a:pt x="106" y="1144"/>
                </a:lnTo>
                <a:lnTo>
                  <a:pt x="117" y="1133"/>
                </a:lnTo>
                <a:lnTo>
                  <a:pt x="128" y="1122"/>
                </a:lnTo>
                <a:lnTo>
                  <a:pt x="140" y="1113"/>
                </a:lnTo>
                <a:lnTo>
                  <a:pt x="154" y="1103"/>
                </a:lnTo>
                <a:lnTo>
                  <a:pt x="168" y="1096"/>
                </a:lnTo>
                <a:lnTo>
                  <a:pt x="183" y="1089"/>
                </a:lnTo>
                <a:lnTo>
                  <a:pt x="198" y="1084"/>
                </a:lnTo>
                <a:lnTo>
                  <a:pt x="596" y="951"/>
                </a:lnTo>
                <a:lnTo>
                  <a:pt x="643" y="1052"/>
                </a:lnTo>
                <a:lnTo>
                  <a:pt x="233" y="1188"/>
                </a:lnTo>
                <a:lnTo>
                  <a:pt x="218" y="1194"/>
                </a:lnTo>
                <a:lnTo>
                  <a:pt x="205" y="1202"/>
                </a:lnTo>
                <a:lnTo>
                  <a:pt x="193" y="1212"/>
                </a:lnTo>
                <a:lnTo>
                  <a:pt x="183" y="1224"/>
                </a:lnTo>
                <a:lnTo>
                  <a:pt x="175" y="1237"/>
                </a:lnTo>
                <a:lnTo>
                  <a:pt x="168" y="1249"/>
                </a:lnTo>
                <a:lnTo>
                  <a:pt x="164" y="1263"/>
                </a:lnTo>
                <a:lnTo>
                  <a:pt x="162" y="1278"/>
                </a:lnTo>
                <a:lnTo>
                  <a:pt x="114" y="2687"/>
                </a:lnTo>
                <a:close/>
                <a:moveTo>
                  <a:pt x="348" y="2742"/>
                </a:moveTo>
                <a:lnTo>
                  <a:pt x="205" y="2742"/>
                </a:lnTo>
                <a:lnTo>
                  <a:pt x="362" y="3069"/>
                </a:lnTo>
                <a:lnTo>
                  <a:pt x="348" y="2742"/>
                </a:lnTo>
                <a:close/>
                <a:moveTo>
                  <a:pt x="2211" y="209"/>
                </a:moveTo>
                <a:lnTo>
                  <a:pt x="2211" y="209"/>
                </a:lnTo>
                <a:lnTo>
                  <a:pt x="2206" y="194"/>
                </a:lnTo>
                <a:lnTo>
                  <a:pt x="2197" y="180"/>
                </a:lnTo>
                <a:lnTo>
                  <a:pt x="2188" y="167"/>
                </a:lnTo>
                <a:lnTo>
                  <a:pt x="2178" y="154"/>
                </a:lnTo>
                <a:lnTo>
                  <a:pt x="2168" y="143"/>
                </a:lnTo>
                <a:lnTo>
                  <a:pt x="2156" y="134"/>
                </a:lnTo>
                <a:lnTo>
                  <a:pt x="2145" y="125"/>
                </a:lnTo>
                <a:lnTo>
                  <a:pt x="2133" y="117"/>
                </a:lnTo>
                <a:lnTo>
                  <a:pt x="2122" y="132"/>
                </a:lnTo>
                <a:lnTo>
                  <a:pt x="2108" y="146"/>
                </a:lnTo>
                <a:lnTo>
                  <a:pt x="2094" y="158"/>
                </a:lnTo>
                <a:lnTo>
                  <a:pt x="2079" y="168"/>
                </a:lnTo>
                <a:lnTo>
                  <a:pt x="2064" y="176"/>
                </a:lnTo>
                <a:lnTo>
                  <a:pt x="2046" y="183"/>
                </a:lnTo>
                <a:lnTo>
                  <a:pt x="2029" y="186"/>
                </a:lnTo>
                <a:lnTo>
                  <a:pt x="2010" y="187"/>
                </a:lnTo>
                <a:lnTo>
                  <a:pt x="1992" y="186"/>
                </a:lnTo>
                <a:lnTo>
                  <a:pt x="1976" y="183"/>
                </a:lnTo>
                <a:lnTo>
                  <a:pt x="1959" y="178"/>
                </a:lnTo>
                <a:lnTo>
                  <a:pt x="1944" y="169"/>
                </a:lnTo>
                <a:lnTo>
                  <a:pt x="1929" y="160"/>
                </a:lnTo>
                <a:lnTo>
                  <a:pt x="1915" y="149"/>
                </a:lnTo>
                <a:lnTo>
                  <a:pt x="1903" y="136"/>
                </a:lnTo>
                <a:lnTo>
                  <a:pt x="1892" y="123"/>
                </a:lnTo>
                <a:lnTo>
                  <a:pt x="1881" y="129"/>
                </a:lnTo>
                <a:lnTo>
                  <a:pt x="1870" y="138"/>
                </a:lnTo>
                <a:lnTo>
                  <a:pt x="1859" y="147"/>
                </a:lnTo>
                <a:lnTo>
                  <a:pt x="1849" y="158"/>
                </a:lnTo>
                <a:lnTo>
                  <a:pt x="1841" y="171"/>
                </a:lnTo>
                <a:lnTo>
                  <a:pt x="1832" y="183"/>
                </a:lnTo>
                <a:lnTo>
                  <a:pt x="1826" y="197"/>
                </a:lnTo>
                <a:lnTo>
                  <a:pt x="1819" y="211"/>
                </a:lnTo>
                <a:lnTo>
                  <a:pt x="1815" y="227"/>
                </a:lnTo>
                <a:lnTo>
                  <a:pt x="1810" y="242"/>
                </a:lnTo>
                <a:lnTo>
                  <a:pt x="1808" y="259"/>
                </a:lnTo>
                <a:lnTo>
                  <a:pt x="1806" y="277"/>
                </a:lnTo>
                <a:lnTo>
                  <a:pt x="1806" y="365"/>
                </a:lnTo>
                <a:lnTo>
                  <a:pt x="1808" y="390"/>
                </a:lnTo>
                <a:lnTo>
                  <a:pt x="1810" y="414"/>
                </a:lnTo>
                <a:lnTo>
                  <a:pt x="1816" y="437"/>
                </a:lnTo>
                <a:lnTo>
                  <a:pt x="1823" y="460"/>
                </a:lnTo>
                <a:lnTo>
                  <a:pt x="1832" y="481"/>
                </a:lnTo>
                <a:lnTo>
                  <a:pt x="1842" y="500"/>
                </a:lnTo>
                <a:lnTo>
                  <a:pt x="1855" y="519"/>
                </a:lnTo>
                <a:lnTo>
                  <a:pt x="1868" y="536"/>
                </a:lnTo>
                <a:lnTo>
                  <a:pt x="1883" y="551"/>
                </a:lnTo>
                <a:lnTo>
                  <a:pt x="1900" y="565"/>
                </a:lnTo>
                <a:lnTo>
                  <a:pt x="1916" y="576"/>
                </a:lnTo>
                <a:lnTo>
                  <a:pt x="1936" y="587"/>
                </a:lnTo>
                <a:lnTo>
                  <a:pt x="1955" y="593"/>
                </a:lnTo>
                <a:lnTo>
                  <a:pt x="1974" y="599"/>
                </a:lnTo>
                <a:lnTo>
                  <a:pt x="1995" y="603"/>
                </a:lnTo>
                <a:lnTo>
                  <a:pt x="2016" y="604"/>
                </a:lnTo>
                <a:lnTo>
                  <a:pt x="2036" y="603"/>
                </a:lnTo>
                <a:lnTo>
                  <a:pt x="2057" y="599"/>
                </a:lnTo>
                <a:lnTo>
                  <a:pt x="2076" y="593"/>
                </a:lnTo>
                <a:lnTo>
                  <a:pt x="2095" y="587"/>
                </a:lnTo>
                <a:lnTo>
                  <a:pt x="2115" y="576"/>
                </a:lnTo>
                <a:lnTo>
                  <a:pt x="2131" y="565"/>
                </a:lnTo>
                <a:lnTo>
                  <a:pt x="2148" y="551"/>
                </a:lnTo>
                <a:lnTo>
                  <a:pt x="2163" y="536"/>
                </a:lnTo>
                <a:lnTo>
                  <a:pt x="2177" y="519"/>
                </a:lnTo>
                <a:lnTo>
                  <a:pt x="2189" y="500"/>
                </a:lnTo>
                <a:lnTo>
                  <a:pt x="2199" y="481"/>
                </a:lnTo>
                <a:lnTo>
                  <a:pt x="2208" y="460"/>
                </a:lnTo>
                <a:lnTo>
                  <a:pt x="2215" y="437"/>
                </a:lnTo>
                <a:lnTo>
                  <a:pt x="2221" y="414"/>
                </a:lnTo>
                <a:lnTo>
                  <a:pt x="2223" y="390"/>
                </a:lnTo>
                <a:lnTo>
                  <a:pt x="2225" y="365"/>
                </a:lnTo>
                <a:lnTo>
                  <a:pt x="2225" y="281"/>
                </a:lnTo>
                <a:lnTo>
                  <a:pt x="2223" y="262"/>
                </a:lnTo>
                <a:lnTo>
                  <a:pt x="2221" y="244"/>
                </a:lnTo>
                <a:lnTo>
                  <a:pt x="2217" y="226"/>
                </a:lnTo>
                <a:lnTo>
                  <a:pt x="2211" y="209"/>
                </a:lnTo>
                <a:close/>
                <a:moveTo>
                  <a:pt x="2016" y="0"/>
                </a:moveTo>
                <a:lnTo>
                  <a:pt x="2016" y="0"/>
                </a:lnTo>
                <a:lnTo>
                  <a:pt x="2043" y="1"/>
                </a:lnTo>
                <a:lnTo>
                  <a:pt x="2069" y="6"/>
                </a:lnTo>
                <a:lnTo>
                  <a:pt x="2095" y="14"/>
                </a:lnTo>
                <a:lnTo>
                  <a:pt x="2120" y="23"/>
                </a:lnTo>
                <a:lnTo>
                  <a:pt x="2144" y="36"/>
                </a:lnTo>
                <a:lnTo>
                  <a:pt x="2164" y="51"/>
                </a:lnTo>
                <a:lnTo>
                  <a:pt x="2185" y="67"/>
                </a:lnTo>
                <a:lnTo>
                  <a:pt x="2204" y="87"/>
                </a:lnTo>
                <a:lnTo>
                  <a:pt x="2221" y="109"/>
                </a:lnTo>
                <a:lnTo>
                  <a:pt x="2236" y="131"/>
                </a:lnTo>
                <a:lnTo>
                  <a:pt x="2248" y="156"/>
                </a:lnTo>
                <a:lnTo>
                  <a:pt x="2259" y="182"/>
                </a:lnTo>
                <a:lnTo>
                  <a:pt x="2269" y="208"/>
                </a:lnTo>
                <a:lnTo>
                  <a:pt x="2274" y="235"/>
                </a:lnTo>
                <a:lnTo>
                  <a:pt x="2279" y="264"/>
                </a:lnTo>
                <a:lnTo>
                  <a:pt x="2280" y="295"/>
                </a:lnTo>
                <a:lnTo>
                  <a:pt x="2280" y="365"/>
                </a:lnTo>
                <a:lnTo>
                  <a:pt x="2279" y="394"/>
                </a:lnTo>
                <a:lnTo>
                  <a:pt x="2274" y="423"/>
                </a:lnTo>
                <a:lnTo>
                  <a:pt x="2269" y="452"/>
                </a:lnTo>
                <a:lnTo>
                  <a:pt x="2259" y="478"/>
                </a:lnTo>
                <a:lnTo>
                  <a:pt x="2248" y="504"/>
                </a:lnTo>
                <a:lnTo>
                  <a:pt x="2236" y="527"/>
                </a:lnTo>
                <a:lnTo>
                  <a:pt x="2221" y="551"/>
                </a:lnTo>
                <a:lnTo>
                  <a:pt x="2204" y="571"/>
                </a:lnTo>
                <a:lnTo>
                  <a:pt x="2185" y="591"/>
                </a:lnTo>
                <a:lnTo>
                  <a:pt x="2164" y="609"/>
                </a:lnTo>
                <a:lnTo>
                  <a:pt x="2144" y="624"/>
                </a:lnTo>
                <a:lnTo>
                  <a:pt x="2120" y="636"/>
                </a:lnTo>
                <a:lnTo>
                  <a:pt x="2095" y="646"/>
                </a:lnTo>
                <a:lnTo>
                  <a:pt x="2069" y="653"/>
                </a:lnTo>
                <a:lnTo>
                  <a:pt x="2043" y="658"/>
                </a:lnTo>
                <a:lnTo>
                  <a:pt x="2016" y="660"/>
                </a:lnTo>
                <a:lnTo>
                  <a:pt x="1988" y="658"/>
                </a:lnTo>
                <a:lnTo>
                  <a:pt x="1962" y="653"/>
                </a:lnTo>
                <a:lnTo>
                  <a:pt x="1936" y="646"/>
                </a:lnTo>
                <a:lnTo>
                  <a:pt x="1911" y="636"/>
                </a:lnTo>
                <a:lnTo>
                  <a:pt x="1888" y="624"/>
                </a:lnTo>
                <a:lnTo>
                  <a:pt x="1867" y="609"/>
                </a:lnTo>
                <a:lnTo>
                  <a:pt x="1846" y="591"/>
                </a:lnTo>
                <a:lnTo>
                  <a:pt x="1827" y="571"/>
                </a:lnTo>
                <a:lnTo>
                  <a:pt x="1810" y="551"/>
                </a:lnTo>
                <a:lnTo>
                  <a:pt x="1795" y="527"/>
                </a:lnTo>
                <a:lnTo>
                  <a:pt x="1783" y="504"/>
                </a:lnTo>
                <a:lnTo>
                  <a:pt x="1772" y="478"/>
                </a:lnTo>
                <a:lnTo>
                  <a:pt x="1762" y="452"/>
                </a:lnTo>
                <a:lnTo>
                  <a:pt x="1757" y="423"/>
                </a:lnTo>
                <a:lnTo>
                  <a:pt x="1753" y="394"/>
                </a:lnTo>
                <a:lnTo>
                  <a:pt x="1751" y="365"/>
                </a:lnTo>
                <a:lnTo>
                  <a:pt x="1751" y="295"/>
                </a:lnTo>
                <a:lnTo>
                  <a:pt x="1753" y="264"/>
                </a:lnTo>
                <a:lnTo>
                  <a:pt x="1757" y="235"/>
                </a:lnTo>
                <a:lnTo>
                  <a:pt x="1762" y="208"/>
                </a:lnTo>
                <a:lnTo>
                  <a:pt x="1772" y="182"/>
                </a:lnTo>
                <a:lnTo>
                  <a:pt x="1783" y="156"/>
                </a:lnTo>
                <a:lnTo>
                  <a:pt x="1795" y="131"/>
                </a:lnTo>
                <a:lnTo>
                  <a:pt x="1810" y="109"/>
                </a:lnTo>
                <a:lnTo>
                  <a:pt x="1827" y="87"/>
                </a:lnTo>
                <a:lnTo>
                  <a:pt x="1846" y="67"/>
                </a:lnTo>
                <a:lnTo>
                  <a:pt x="1867" y="51"/>
                </a:lnTo>
                <a:lnTo>
                  <a:pt x="1888" y="36"/>
                </a:lnTo>
                <a:lnTo>
                  <a:pt x="1911" y="23"/>
                </a:lnTo>
                <a:lnTo>
                  <a:pt x="1936" y="14"/>
                </a:lnTo>
                <a:lnTo>
                  <a:pt x="1962" y="6"/>
                </a:lnTo>
                <a:lnTo>
                  <a:pt x="1988" y="1"/>
                </a:lnTo>
                <a:lnTo>
                  <a:pt x="2016" y="0"/>
                </a:lnTo>
                <a:close/>
                <a:moveTo>
                  <a:pt x="3508" y="792"/>
                </a:moveTo>
                <a:lnTo>
                  <a:pt x="3508" y="792"/>
                </a:lnTo>
                <a:lnTo>
                  <a:pt x="3526" y="800"/>
                </a:lnTo>
                <a:lnTo>
                  <a:pt x="3547" y="806"/>
                </a:lnTo>
                <a:lnTo>
                  <a:pt x="3567" y="808"/>
                </a:lnTo>
                <a:lnTo>
                  <a:pt x="3588" y="808"/>
                </a:lnTo>
                <a:lnTo>
                  <a:pt x="3591" y="807"/>
                </a:lnTo>
                <a:lnTo>
                  <a:pt x="3588" y="819"/>
                </a:lnTo>
                <a:lnTo>
                  <a:pt x="3585" y="830"/>
                </a:lnTo>
                <a:lnTo>
                  <a:pt x="3581" y="841"/>
                </a:lnTo>
                <a:lnTo>
                  <a:pt x="3577" y="852"/>
                </a:lnTo>
                <a:lnTo>
                  <a:pt x="3571" y="862"/>
                </a:lnTo>
                <a:lnTo>
                  <a:pt x="3564" y="872"/>
                </a:lnTo>
                <a:lnTo>
                  <a:pt x="3558" y="881"/>
                </a:lnTo>
                <a:lnTo>
                  <a:pt x="3549" y="890"/>
                </a:lnTo>
                <a:lnTo>
                  <a:pt x="3541" y="896"/>
                </a:lnTo>
                <a:lnTo>
                  <a:pt x="3533" y="903"/>
                </a:lnTo>
                <a:lnTo>
                  <a:pt x="3523" y="910"/>
                </a:lnTo>
                <a:lnTo>
                  <a:pt x="3512" y="914"/>
                </a:lnTo>
                <a:lnTo>
                  <a:pt x="3501" y="920"/>
                </a:lnTo>
                <a:lnTo>
                  <a:pt x="3490" y="923"/>
                </a:lnTo>
                <a:lnTo>
                  <a:pt x="3479" y="925"/>
                </a:lnTo>
                <a:lnTo>
                  <a:pt x="3467" y="927"/>
                </a:lnTo>
                <a:lnTo>
                  <a:pt x="3446" y="927"/>
                </a:lnTo>
                <a:lnTo>
                  <a:pt x="3425" y="924"/>
                </a:lnTo>
                <a:lnTo>
                  <a:pt x="3406" y="920"/>
                </a:lnTo>
                <a:lnTo>
                  <a:pt x="3388" y="912"/>
                </a:lnTo>
                <a:lnTo>
                  <a:pt x="3374" y="920"/>
                </a:lnTo>
                <a:lnTo>
                  <a:pt x="3359" y="927"/>
                </a:lnTo>
                <a:lnTo>
                  <a:pt x="3346" y="934"/>
                </a:lnTo>
                <a:lnTo>
                  <a:pt x="3329" y="938"/>
                </a:lnTo>
                <a:lnTo>
                  <a:pt x="3314" y="942"/>
                </a:lnTo>
                <a:lnTo>
                  <a:pt x="3297" y="945"/>
                </a:lnTo>
                <a:lnTo>
                  <a:pt x="3281" y="947"/>
                </a:lnTo>
                <a:lnTo>
                  <a:pt x="3264" y="947"/>
                </a:lnTo>
                <a:lnTo>
                  <a:pt x="3248" y="947"/>
                </a:lnTo>
                <a:lnTo>
                  <a:pt x="3231" y="945"/>
                </a:lnTo>
                <a:lnTo>
                  <a:pt x="3215" y="942"/>
                </a:lnTo>
                <a:lnTo>
                  <a:pt x="3200" y="938"/>
                </a:lnTo>
                <a:lnTo>
                  <a:pt x="3184" y="934"/>
                </a:lnTo>
                <a:lnTo>
                  <a:pt x="3169" y="927"/>
                </a:lnTo>
                <a:lnTo>
                  <a:pt x="3154" y="920"/>
                </a:lnTo>
                <a:lnTo>
                  <a:pt x="3140" y="912"/>
                </a:lnTo>
                <a:lnTo>
                  <a:pt x="3123" y="920"/>
                </a:lnTo>
                <a:lnTo>
                  <a:pt x="3103" y="924"/>
                </a:lnTo>
                <a:lnTo>
                  <a:pt x="3083" y="927"/>
                </a:lnTo>
                <a:lnTo>
                  <a:pt x="3063" y="927"/>
                </a:lnTo>
                <a:lnTo>
                  <a:pt x="3051" y="925"/>
                </a:lnTo>
                <a:lnTo>
                  <a:pt x="3039" y="923"/>
                </a:lnTo>
                <a:lnTo>
                  <a:pt x="3028" y="920"/>
                </a:lnTo>
                <a:lnTo>
                  <a:pt x="3016" y="914"/>
                </a:lnTo>
                <a:lnTo>
                  <a:pt x="3007" y="910"/>
                </a:lnTo>
                <a:lnTo>
                  <a:pt x="2997" y="903"/>
                </a:lnTo>
                <a:lnTo>
                  <a:pt x="2988" y="896"/>
                </a:lnTo>
                <a:lnTo>
                  <a:pt x="2979" y="890"/>
                </a:lnTo>
                <a:lnTo>
                  <a:pt x="2971" y="881"/>
                </a:lnTo>
                <a:lnTo>
                  <a:pt x="2964" y="872"/>
                </a:lnTo>
                <a:lnTo>
                  <a:pt x="2957" y="862"/>
                </a:lnTo>
                <a:lnTo>
                  <a:pt x="2952" y="852"/>
                </a:lnTo>
                <a:lnTo>
                  <a:pt x="2948" y="841"/>
                </a:lnTo>
                <a:lnTo>
                  <a:pt x="2944" y="830"/>
                </a:lnTo>
                <a:lnTo>
                  <a:pt x="2941" y="819"/>
                </a:lnTo>
                <a:lnTo>
                  <a:pt x="2939" y="807"/>
                </a:lnTo>
                <a:lnTo>
                  <a:pt x="2941" y="808"/>
                </a:lnTo>
                <a:lnTo>
                  <a:pt x="2963" y="808"/>
                </a:lnTo>
                <a:lnTo>
                  <a:pt x="2982" y="806"/>
                </a:lnTo>
                <a:lnTo>
                  <a:pt x="3003" y="800"/>
                </a:lnTo>
                <a:lnTo>
                  <a:pt x="3022" y="792"/>
                </a:lnTo>
                <a:lnTo>
                  <a:pt x="3012" y="777"/>
                </a:lnTo>
                <a:lnTo>
                  <a:pt x="3004" y="761"/>
                </a:lnTo>
                <a:lnTo>
                  <a:pt x="2997" y="745"/>
                </a:lnTo>
                <a:lnTo>
                  <a:pt x="2992" y="726"/>
                </a:lnTo>
                <a:lnTo>
                  <a:pt x="2988" y="706"/>
                </a:lnTo>
                <a:lnTo>
                  <a:pt x="2983" y="687"/>
                </a:lnTo>
                <a:lnTo>
                  <a:pt x="2982" y="665"/>
                </a:lnTo>
                <a:lnTo>
                  <a:pt x="2981" y="642"/>
                </a:lnTo>
                <a:lnTo>
                  <a:pt x="2981" y="574"/>
                </a:lnTo>
                <a:lnTo>
                  <a:pt x="2982" y="541"/>
                </a:lnTo>
                <a:lnTo>
                  <a:pt x="2986" y="508"/>
                </a:lnTo>
                <a:lnTo>
                  <a:pt x="2993" y="475"/>
                </a:lnTo>
                <a:lnTo>
                  <a:pt x="3003" y="445"/>
                </a:lnTo>
                <a:lnTo>
                  <a:pt x="3014" y="414"/>
                </a:lnTo>
                <a:lnTo>
                  <a:pt x="3028" y="387"/>
                </a:lnTo>
                <a:lnTo>
                  <a:pt x="3044" y="361"/>
                </a:lnTo>
                <a:lnTo>
                  <a:pt x="3062" y="336"/>
                </a:lnTo>
                <a:lnTo>
                  <a:pt x="3083" y="314"/>
                </a:lnTo>
                <a:lnTo>
                  <a:pt x="3103" y="293"/>
                </a:lnTo>
                <a:lnTo>
                  <a:pt x="3127" y="275"/>
                </a:lnTo>
                <a:lnTo>
                  <a:pt x="3151" y="262"/>
                </a:lnTo>
                <a:lnTo>
                  <a:pt x="3165" y="255"/>
                </a:lnTo>
                <a:lnTo>
                  <a:pt x="3178" y="249"/>
                </a:lnTo>
                <a:lnTo>
                  <a:pt x="3191" y="245"/>
                </a:lnTo>
                <a:lnTo>
                  <a:pt x="3205" y="241"/>
                </a:lnTo>
                <a:lnTo>
                  <a:pt x="3220" y="237"/>
                </a:lnTo>
                <a:lnTo>
                  <a:pt x="3234" y="235"/>
                </a:lnTo>
                <a:lnTo>
                  <a:pt x="3249" y="234"/>
                </a:lnTo>
                <a:lnTo>
                  <a:pt x="3264" y="233"/>
                </a:lnTo>
                <a:lnTo>
                  <a:pt x="3279" y="234"/>
                </a:lnTo>
                <a:lnTo>
                  <a:pt x="3295" y="235"/>
                </a:lnTo>
                <a:lnTo>
                  <a:pt x="3308" y="237"/>
                </a:lnTo>
                <a:lnTo>
                  <a:pt x="3324" y="241"/>
                </a:lnTo>
                <a:lnTo>
                  <a:pt x="3337" y="245"/>
                </a:lnTo>
                <a:lnTo>
                  <a:pt x="3351" y="249"/>
                </a:lnTo>
                <a:lnTo>
                  <a:pt x="3365" y="255"/>
                </a:lnTo>
                <a:lnTo>
                  <a:pt x="3377" y="262"/>
                </a:lnTo>
                <a:lnTo>
                  <a:pt x="3402" y="275"/>
                </a:lnTo>
                <a:lnTo>
                  <a:pt x="3425" y="293"/>
                </a:lnTo>
                <a:lnTo>
                  <a:pt x="3447" y="314"/>
                </a:lnTo>
                <a:lnTo>
                  <a:pt x="3467" y="336"/>
                </a:lnTo>
                <a:lnTo>
                  <a:pt x="3485" y="361"/>
                </a:lnTo>
                <a:lnTo>
                  <a:pt x="3501" y="387"/>
                </a:lnTo>
                <a:lnTo>
                  <a:pt x="3515" y="414"/>
                </a:lnTo>
                <a:lnTo>
                  <a:pt x="3526" y="445"/>
                </a:lnTo>
                <a:lnTo>
                  <a:pt x="3536" y="475"/>
                </a:lnTo>
                <a:lnTo>
                  <a:pt x="3542" y="508"/>
                </a:lnTo>
                <a:lnTo>
                  <a:pt x="3547" y="541"/>
                </a:lnTo>
                <a:lnTo>
                  <a:pt x="3548" y="574"/>
                </a:lnTo>
                <a:lnTo>
                  <a:pt x="3548" y="642"/>
                </a:lnTo>
                <a:lnTo>
                  <a:pt x="3547" y="665"/>
                </a:lnTo>
                <a:lnTo>
                  <a:pt x="3545" y="687"/>
                </a:lnTo>
                <a:lnTo>
                  <a:pt x="3541" y="706"/>
                </a:lnTo>
                <a:lnTo>
                  <a:pt x="3537" y="726"/>
                </a:lnTo>
                <a:lnTo>
                  <a:pt x="3531" y="745"/>
                </a:lnTo>
                <a:lnTo>
                  <a:pt x="3525" y="761"/>
                </a:lnTo>
                <a:lnTo>
                  <a:pt x="3516" y="777"/>
                </a:lnTo>
                <a:lnTo>
                  <a:pt x="3508" y="792"/>
                </a:lnTo>
                <a:close/>
                <a:moveTo>
                  <a:pt x="3385" y="406"/>
                </a:moveTo>
                <a:lnTo>
                  <a:pt x="3385" y="406"/>
                </a:lnTo>
                <a:lnTo>
                  <a:pt x="3376" y="424"/>
                </a:lnTo>
                <a:lnTo>
                  <a:pt x="3365" y="441"/>
                </a:lnTo>
                <a:lnTo>
                  <a:pt x="3352" y="456"/>
                </a:lnTo>
                <a:lnTo>
                  <a:pt x="3340" y="471"/>
                </a:lnTo>
                <a:lnTo>
                  <a:pt x="3326" y="486"/>
                </a:lnTo>
                <a:lnTo>
                  <a:pt x="3311" y="498"/>
                </a:lnTo>
                <a:lnTo>
                  <a:pt x="3295" y="511"/>
                </a:lnTo>
                <a:lnTo>
                  <a:pt x="3278" y="522"/>
                </a:lnTo>
                <a:lnTo>
                  <a:pt x="3260" y="532"/>
                </a:lnTo>
                <a:lnTo>
                  <a:pt x="3242" y="541"/>
                </a:lnTo>
                <a:lnTo>
                  <a:pt x="3224" y="548"/>
                </a:lnTo>
                <a:lnTo>
                  <a:pt x="3205" y="555"/>
                </a:lnTo>
                <a:lnTo>
                  <a:pt x="3184" y="559"/>
                </a:lnTo>
                <a:lnTo>
                  <a:pt x="3164" y="563"/>
                </a:lnTo>
                <a:lnTo>
                  <a:pt x="3143" y="566"/>
                </a:lnTo>
                <a:lnTo>
                  <a:pt x="3123" y="566"/>
                </a:lnTo>
                <a:lnTo>
                  <a:pt x="3095" y="565"/>
                </a:lnTo>
                <a:lnTo>
                  <a:pt x="3067" y="562"/>
                </a:lnTo>
                <a:lnTo>
                  <a:pt x="3066" y="585"/>
                </a:lnTo>
                <a:lnTo>
                  <a:pt x="3066" y="665"/>
                </a:lnTo>
                <a:lnTo>
                  <a:pt x="3067" y="690"/>
                </a:lnTo>
                <a:lnTo>
                  <a:pt x="3070" y="712"/>
                </a:lnTo>
                <a:lnTo>
                  <a:pt x="3076" y="734"/>
                </a:lnTo>
                <a:lnTo>
                  <a:pt x="3083" y="755"/>
                </a:lnTo>
                <a:lnTo>
                  <a:pt x="3091" y="775"/>
                </a:lnTo>
                <a:lnTo>
                  <a:pt x="3100" y="793"/>
                </a:lnTo>
                <a:lnTo>
                  <a:pt x="3113" y="811"/>
                </a:lnTo>
                <a:lnTo>
                  <a:pt x="3125" y="828"/>
                </a:lnTo>
                <a:lnTo>
                  <a:pt x="3139" y="841"/>
                </a:lnTo>
                <a:lnTo>
                  <a:pt x="3156" y="855"/>
                </a:lnTo>
                <a:lnTo>
                  <a:pt x="3171" y="866"/>
                </a:lnTo>
                <a:lnTo>
                  <a:pt x="3189" y="874"/>
                </a:lnTo>
                <a:lnTo>
                  <a:pt x="3206" y="883"/>
                </a:lnTo>
                <a:lnTo>
                  <a:pt x="3226" y="888"/>
                </a:lnTo>
                <a:lnTo>
                  <a:pt x="3245" y="891"/>
                </a:lnTo>
                <a:lnTo>
                  <a:pt x="3264" y="892"/>
                </a:lnTo>
                <a:lnTo>
                  <a:pt x="3284" y="891"/>
                </a:lnTo>
                <a:lnTo>
                  <a:pt x="3303" y="888"/>
                </a:lnTo>
                <a:lnTo>
                  <a:pt x="3322" y="883"/>
                </a:lnTo>
                <a:lnTo>
                  <a:pt x="3340" y="874"/>
                </a:lnTo>
                <a:lnTo>
                  <a:pt x="3358" y="866"/>
                </a:lnTo>
                <a:lnTo>
                  <a:pt x="3374" y="855"/>
                </a:lnTo>
                <a:lnTo>
                  <a:pt x="3390" y="841"/>
                </a:lnTo>
                <a:lnTo>
                  <a:pt x="3403" y="828"/>
                </a:lnTo>
                <a:lnTo>
                  <a:pt x="3416" y="811"/>
                </a:lnTo>
                <a:lnTo>
                  <a:pt x="3428" y="793"/>
                </a:lnTo>
                <a:lnTo>
                  <a:pt x="3438" y="775"/>
                </a:lnTo>
                <a:lnTo>
                  <a:pt x="3446" y="755"/>
                </a:lnTo>
                <a:lnTo>
                  <a:pt x="3453" y="734"/>
                </a:lnTo>
                <a:lnTo>
                  <a:pt x="3458" y="712"/>
                </a:lnTo>
                <a:lnTo>
                  <a:pt x="3461" y="690"/>
                </a:lnTo>
                <a:lnTo>
                  <a:pt x="3463" y="665"/>
                </a:lnTo>
                <a:lnTo>
                  <a:pt x="3463" y="585"/>
                </a:lnTo>
                <a:lnTo>
                  <a:pt x="3461" y="558"/>
                </a:lnTo>
                <a:lnTo>
                  <a:pt x="3457" y="532"/>
                </a:lnTo>
                <a:lnTo>
                  <a:pt x="3450" y="507"/>
                </a:lnTo>
                <a:lnTo>
                  <a:pt x="3442" y="483"/>
                </a:lnTo>
                <a:lnTo>
                  <a:pt x="3431" y="461"/>
                </a:lnTo>
                <a:lnTo>
                  <a:pt x="3417" y="441"/>
                </a:lnTo>
                <a:lnTo>
                  <a:pt x="3402" y="423"/>
                </a:lnTo>
                <a:lnTo>
                  <a:pt x="3385" y="406"/>
                </a:lnTo>
                <a:close/>
                <a:moveTo>
                  <a:pt x="186" y="2587"/>
                </a:moveTo>
                <a:lnTo>
                  <a:pt x="186" y="2587"/>
                </a:lnTo>
                <a:lnTo>
                  <a:pt x="186" y="2579"/>
                </a:lnTo>
                <a:lnTo>
                  <a:pt x="189" y="2572"/>
                </a:lnTo>
                <a:lnTo>
                  <a:pt x="193" y="2565"/>
                </a:lnTo>
                <a:lnTo>
                  <a:pt x="197" y="2560"/>
                </a:lnTo>
                <a:lnTo>
                  <a:pt x="202" y="2556"/>
                </a:lnTo>
                <a:lnTo>
                  <a:pt x="209" y="2552"/>
                </a:lnTo>
                <a:lnTo>
                  <a:pt x="216" y="2550"/>
                </a:lnTo>
                <a:lnTo>
                  <a:pt x="223" y="2549"/>
                </a:lnTo>
                <a:lnTo>
                  <a:pt x="231" y="2550"/>
                </a:lnTo>
                <a:lnTo>
                  <a:pt x="238" y="2552"/>
                </a:lnTo>
                <a:lnTo>
                  <a:pt x="244" y="2556"/>
                </a:lnTo>
                <a:lnTo>
                  <a:pt x="249" y="2560"/>
                </a:lnTo>
                <a:lnTo>
                  <a:pt x="255" y="2565"/>
                </a:lnTo>
                <a:lnTo>
                  <a:pt x="257" y="2572"/>
                </a:lnTo>
                <a:lnTo>
                  <a:pt x="260" y="2579"/>
                </a:lnTo>
                <a:lnTo>
                  <a:pt x="260" y="2587"/>
                </a:lnTo>
                <a:lnTo>
                  <a:pt x="260" y="2594"/>
                </a:lnTo>
                <a:lnTo>
                  <a:pt x="257" y="2601"/>
                </a:lnTo>
                <a:lnTo>
                  <a:pt x="255" y="2608"/>
                </a:lnTo>
                <a:lnTo>
                  <a:pt x="249" y="2614"/>
                </a:lnTo>
                <a:lnTo>
                  <a:pt x="244" y="2618"/>
                </a:lnTo>
                <a:lnTo>
                  <a:pt x="238" y="2622"/>
                </a:lnTo>
                <a:lnTo>
                  <a:pt x="231" y="2623"/>
                </a:lnTo>
                <a:lnTo>
                  <a:pt x="223" y="2625"/>
                </a:lnTo>
                <a:lnTo>
                  <a:pt x="216" y="2623"/>
                </a:lnTo>
                <a:lnTo>
                  <a:pt x="209" y="2622"/>
                </a:lnTo>
                <a:lnTo>
                  <a:pt x="202" y="2618"/>
                </a:lnTo>
                <a:lnTo>
                  <a:pt x="197" y="2614"/>
                </a:lnTo>
                <a:lnTo>
                  <a:pt x="193" y="2608"/>
                </a:lnTo>
                <a:lnTo>
                  <a:pt x="189" y="2601"/>
                </a:lnTo>
                <a:lnTo>
                  <a:pt x="186" y="2594"/>
                </a:lnTo>
                <a:lnTo>
                  <a:pt x="186" y="2587"/>
                </a:lnTo>
                <a:close/>
                <a:moveTo>
                  <a:pt x="720" y="2260"/>
                </a:moveTo>
                <a:lnTo>
                  <a:pt x="792" y="1121"/>
                </a:lnTo>
                <a:lnTo>
                  <a:pt x="783" y="1115"/>
                </a:lnTo>
                <a:lnTo>
                  <a:pt x="776" y="1108"/>
                </a:lnTo>
                <a:lnTo>
                  <a:pt x="770" y="1102"/>
                </a:lnTo>
                <a:lnTo>
                  <a:pt x="764" y="1095"/>
                </a:lnTo>
                <a:lnTo>
                  <a:pt x="760" y="1086"/>
                </a:lnTo>
                <a:lnTo>
                  <a:pt x="756" y="1078"/>
                </a:lnTo>
                <a:lnTo>
                  <a:pt x="753" y="1069"/>
                </a:lnTo>
                <a:lnTo>
                  <a:pt x="752" y="1059"/>
                </a:lnTo>
                <a:lnTo>
                  <a:pt x="837" y="980"/>
                </a:lnTo>
                <a:lnTo>
                  <a:pt x="924" y="1059"/>
                </a:lnTo>
                <a:lnTo>
                  <a:pt x="922" y="1069"/>
                </a:lnTo>
                <a:lnTo>
                  <a:pt x="920" y="1078"/>
                </a:lnTo>
                <a:lnTo>
                  <a:pt x="916" y="1086"/>
                </a:lnTo>
                <a:lnTo>
                  <a:pt x="910" y="1095"/>
                </a:lnTo>
                <a:lnTo>
                  <a:pt x="905" y="1102"/>
                </a:lnTo>
                <a:lnTo>
                  <a:pt x="899" y="1108"/>
                </a:lnTo>
                <a:lnTo>
                  <a:pt x="892" y="1115"/>
                </a:lnTo>
                <a:lnTo>
                  <a:pt x="884" y="1121"/>
                </a:lnTo>
                <a:lnTo>
                  <a:pt x="955" y="2260"/>
                </a:lnTo>
                <a:lnTo>
                  <a:pt x="837" y="2397"/>
                </a:lnTo>
                <a:lnTo>
                  <a:pt x="720" y="226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/>
          <a:lstStyle/>
          <a:p>
            <a:endParaRPr lang="es-PE" dirty="0">
              <a:solidFill>
                <a:schemeClr val="bg2"/>
              </a:solidFill>
            </a:endParaRPr>
          </a:p>
        </p:txBody>
      </p:sp>
      <p:sp>
        <p:nvSpPr>
          <p:cNvPr id="13" name="Freeform 24"/>
          <p:cNvSpPr>
            <a:spLocks noChangeAspect="1" noEditPoints="1"/>
          </p:cNvSpPr>
          <p:nvPr/>
        </p:nvSpPr>
        <p:spPr bwMode="auto">
          <a:xfrm>
            <a:off x="1169987" y="3136560"/>
            <a:ext cx="865188" cy="590550"/>
          </a:xfrm>
          <a:custGeom>
            <a:avLst/>
            <a:gdLst>
              <a:gd name="T0" fmla="*/ 2147483647 w 6736"/>
              <a:gd name="T1" fmla="*/ 2147483647 h 4605"/>
              <a:gd name="T2" fmla="*/ 2147483647 w 6736"/>
              <a:gd name="T3" fmla="*/ 2147483647 h 4605"/>
              <a:gd name="T4" fmla="*/ 2147483647 w 6736"/>
              <a:gd name="T5" fmla="*/ 2147483647 h 4605"/>
              <a:gd name="T6" fmla="*/ 0 w 6736"/>
              <a:gd name="T7" fmla="*/ 2147483647 h 4605"/>
              <a:gd name="T8" fmla="*/ 2147483647 w 6736"/>
              <a:gd name="T9" fmla="*/ 2147483647 h 4605"/>
              <a:gd name="T10" fmla="*/ 2147483647 w 6736"/>
              <a:gd name="T11" fmla="*/ 2147483647 h 4605"/>
              <a:gd name="T12" fmla="*/ 2147483647 w 6736"/>
              <a:gd name="T13" fmla="*/ 2147483647 h 4605"/>
              <a:gd name="T14" fmla="*/ 2147483647 w 6736"/>
              <a:gd name="T15" fmla="*/ 2147483647 h 4605"/>
              <a:gd name="T16" fmla="*/ 2147483647 w 6736"/>
              <a:gd name="T17" fmla="*/ 2147483647 h 4605"/>
              <a:gd name="T18" fmla="*/ 2147483647 w 6736"/>
              <a:gd name="T19" fmla="*/ 2147483647 h 4605"/>
              <a:gd name="T20" fmla="*/ 2147483647 w 6736"/>
              <a:gd name="T21" fmla="*/ 2147483647 h 4605"/>
              <a:gd name="T22" fmla="*/ 2147483647 w 6736"/>
              <a:gd name="T23" fmla="*/ 2147483647 h 4605"/>
              <a:gd name="T24" fmla="*/ 2147483647 w 6736"/>
              <a:gd name="T25" fmla="*/ 2147483647 h 4605"/>
              <a:gd name="T26" fmla="*/ 2147483647 w 6736"/>
              <a:gd name="T27" fmla="*/ 2147483647 h 4605"/>
              <a:gd name="T28" fmla="*/ 2147483647 w 6736"/>
              <a:gd name="T29" fmla="*/ 2147483647 h 4605"/>
              <a:gd name="T30" fmla="*/ 2147483647 w 6736"/>
              <a:gd name="T31" fmla="*/ 2147483647 h 4605"/>
              <a:gd name="T32" fmla="*/ 2147483647 w 6736"/>
              <a:gd name="T33" fmla="*/ 2147483647 h 4605"/>
              <a:gd name="T34" fmla="*/ 2147483647 w 6736"/>
              <a:gd name="T35" fmla="*/ 2147483647 h 4605"/>
              <a:gd name="T36" fmla="*/ 2147483647 w 6736"/>
              <a:gd name="T37" fmla="*/ 2147483647 h 4605"/>
              <a:gd name="T38" fmla="*/ 2147483647 w 6736"/>
              <a:gd name="T39" fmla="*/ 2147483647 h 4605"/>
              <a:gd name="T40" fmla="*/ 2147483647 w 6736"/>
              <a:gd name="T41" fmla="*/ 2147483647 h 4605"/>
              <a:gd name="T42" fmla="*/ 2147483647 w 6736"/>
              <a:gd name="T43" fmla="*/ 2147483647 h 4605"/>
              <a:gd name="T44" fmla="*/ 2147483647 w 6736"/>
              <a:gd name="T45" fmla="*/ 2147483647 h 4605"/>
              <a:gd name="T46" fmla="*/ 2147483647 w 6736"/>
              <a:gd name="T47" fmla="*/ 2147483647 h 4605"/>
              <a:gd name="T48" fmla="*/ 2147483647 w 6736"/>
              <a:gd name="T49" fmla="*/ 2147483647 h 4605"/>
              <a:gd name="T50" fmla="*/ 2147483647 w 6736"/>
              <a:gd name="T51" fmla="*/ 2147483647 h 4605"/>
              <a:gd name="T52" fmla="*/ 2147483647 w 6736"/>
              <a:gd name="T53" fmla="*/ 2147483647 h 4605"/>
              <a:gd name="T54" fmla="*/ 2147483647 w 6736"/>
              <a:gd name="T55" fmla="*/ 2147483647 h 4605"/>
              <a:gd name="T56" fmla="*/ 2147483647 w 6736"/>
              <a:gd name="T57" fmla="*/ 2147483647 h 4605"/>
              <a:gd name="T58" fmla="*/ 2147483647 w 6736"/>
              <a:gd name="T59" fmla="*/ 2147483647 h 4605"/>
              <a:gd name="T60" fmla="*/ 2147483647 w 6736"/>
              <a:gd name="T61" fmla="*/ 2147483647 h 4605"/>
              <a:gd name="T62" fmla="*/ 2147483647 w 6736"/>
              <a:gd name="T63" fmla="*/ 2147483647 h 4605"/>
              <a:gd name="T64" fmla="*/ 2147483647 w 6736"/>
              <a:gd name="T65" fmla="*/ 2147483647 h 4605"/>
              <a:gd name="T66" fmla="*/ 2147483647 w 6736"/>
              <a:gd name="T67" fmla="*/ 2147483647 h 4605"/>
              <a:gd name="T68" fmla="*/ 2147483647 w 6736"/>
              <a:gd name="T69" fmla="*/ 2147483647 h 4605"/>
              <a:gd name="T70" fmla="*/ 2147483647 w 6736"/>
              <a:gd name="T71" fmla="*/ 2147483647 h 4605"/>
              <a:gd name="T72" fmla="*/ 2147483647 w 6736"/>
              <a:gd name="T73" fmla="*/ 2147483647 h 4605"/>
              <a:gd name="T74" fmla="*/ 2147483647 w 6736"/>
              <a:gd name="T75" fmla="*/ 2147483647 h 4605"/>
              <a:gd name="T76" fmla="*/ 2147483647 w 6736"/>
              <a:gd name="T77" fmla="*/ 2147483647 h 4605"/>
              <a:gd name="T78" fmla="*/ 2147483647 w 6736"/>
              <a:gd name="T79" fmla="*/ 2147483647 h 4605"/>
              <a:gd name="T80" fmla="*/ 2147483647 w 6736"/>
              <a:gd name="T81" fmla="*/ 2147483647 h 4605"/>
              <a:gd name="T82" fmla="*/ 2147483647 w 6736"/>
              <a:gd name="T83" fmla="*/ 2147483647 h 4605"/>
              <a:gd name="T84" fmla="*/ 2147483647 w 6736"/>
              <a:gd name="T85" fmla="*/ 2147483647 h 4605"/>
              <a:gd name="T86" fmla="*/ 2147483647 w 6736"/>
              <a:gd name="T87" fmla="*/ 2147483647 h 4605"/>
              <a:gd name="T88" fmla="*/ 2147483647 w 6736"/>
              <a:gd name="T89" fmla="*/ 2147483647 h 4605"/>
              <a:gd name="T90" fmla="*/ 2147483647 w 6736"/>
              <a:gd name="T91" fmla="*/ 2147483647 h 4605"/>
              <a:gd name="T92" fmla="*/ 2147483647 w 6736"/>
              <a:gd name="T93" fmla="*/ 2147483647 h 4605"/>
              <a:gd name="T94" fmla="*/ 2147483647 w 6736"/>
              <a:gd name="T95" fmla="*/ 2147483647 h 4605"/>
              <a:gd name="T96" fmla="*/ 2147483647 w 6736"/>
              <a:gd name="T97" fmla="*/ 2147483647 h 4605"/>
              <a:gd name="T98" fmla="*/ 2147483647 w 6736"/>
              <a:gd name="T99" fmla="*/ 2147483647 h 4605"/>
              <a:gd name="T100" fmla="*/ 2147483647 w 6736"/>
              <a:gd name="T101" fmla="*/ 2147483647 h 4605"/>
              <a:gd name="T102" fmla="*/ 2147483647 w 6736"/>
              <a:gd name="T103" fmla="*/ 2147483647 h 4605"/>
              <a:gd name="T104" fmla="*/ 2147483647 w 6736"/>
              <a:gd name="T105" fmla="*/ 2147483647 h 4605"/>
              <a:gd name="T106" fmla="*/ 2147483647 w 6736"/>
              <a:gd name="T107" fmla="*/ 2147483647 h 4605"/>
              <a:gd name="T108" fmla="*/ 2147483647 w 6736"/>
              <a:gd name="T109" fmla="*/ 2147483647 h 4605"/>
              <a:gd name="T110" fmla="*/ 2147483647 w 6736"/>
              <a:gd name="T111" fmla="*/ 2147483647 h 4605"/>
              <a:gd name="T112" fmla="*/ 2147483647 w 6736"/>
              <a:gd name="T113" fmla="*/ 2147483647 h 4605"/>
              <a:gd name="T114" fmla="*/ 2147483647 w 6736"/>
              <a:gd name="T115" fmla="*/ 2147483647 h 4605"/>
              <a:gd name="T116" fmla="*/ 2147483647 w 6736"/>
              <a:gd name="T117" fmla="*/ 2147483647 h 4605"/>
              <a:gd name="T118" fmla="*/ 2147483647 w 6736"/>
              <a:gd name="T119" fmla="*/ 0 h 4605"/>
              <a:gd name="T120" fmla="*/ 2147483647 w 6736"/>
              <a:gd name="T121" fmla="*/ 2147483647 h 4605"/>
              <a:gd name="T122" fmla="*/ 2147483647 w 6736"/>
              <a:gd name="T123" fmla="*/ 2147483647 h 460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736"/>
              <a:gd name="T187" fmla="*/ 0 h 4605"/>
              <a:gd name="T188" fmla="*/ 6736 w 6736"/>
              <a:gd name="T189" fmla="*/ 4605 h 460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736" h="4605">
                <a:moveTo>
                  <a:pt x="0" y="173"/>
                </a:moveTo>
                <a:lnTo>
                  <a:pt x="0" y="173"/>
                </a:lnTo>
                <a:lnTo>
                  <a:pt x="2" y="155"/>
                </a:lnTo>
                <a:lnTo>
                  <a:pt x="7" y="138"/>
                </a:lnTo>
                <a:lnTo>
                  <a:pt x="14" y="119"/>
                </a:lnTo>
                <a:lnTo>
                  <a:pt x="24" y="102"/>
                </a:lnTo>
                <a:lnTo>
                  <a:pt x="36" y="83"/>
                </a:lnTo>
                <a:lnTo>
                  <a:pt x="52" y="66"/>
                </a:lnTo>
                <a:lnTo>
                  <a:pt x="69" y="48"/>
                </a:lnTo>
                <a:lnTo>
                  <a:pt x="90" y="35"/>
                </a:lnTo>
                <a:lnTo>
                  <a:pt x="111" y="21"/>
                </a:lnTo>
                <a:lnTo>
                  <a:pt x="135" y="12"/>
                </a:lnTo>
                <a:lnTo>
                  <a:pt x="161" y="3"/>
                </a:lnTo>
                <a:lnTo>
                  <a:pt x="188" y="0"/>
                </a:lnTo>
                <a:lnTo>
                  <a:pt x="218" y="0"/>
                </a:lnTo>
                <a:lnTo>
                  <a:pt x="233" y="2"/>
                </a:lnTo>
                <a:lnTo>
                  <a:pt x="250" y="3"/>
                </a:lnTo>
                <a:lnTo>
                  <a:pt x="266" y="7"/>
                </a:lnTo>
                <a:lnTo>
                  <a:pt x="281" y="12"/>
                </a:lnTo>
                <a:lnTo>
                  <a:pt x="299" y="19"/>
                </a:lnTo>
                <a:lnTo>
                  <a:pt x="316" y="26"/>
                </a:lnTo>
                <a:lnTo>
                  <a:pt x="1539" y="615"/>
                </a:lnTo>
                <a:lnTo>
                  <a:pt x="340" y="3075"/>
                </a:lnTo>
                <a:lnTo>
                  <a:pt x="0" y="2911"/>
                </a:lnTo>
                <a:lnTo>
                  <a:pt x="0" y="173"/>
                </a:lnTo>
                <a:close/>
                <a:moveTo>
                  <a:pt x="4983" y="3167"/>
                </a:moveTo>
                <a:lnTo>
                  <a:pt x="4983" y="3167"/>
                </a:lnTo>
                <a:lnTo>
                  <a:pt x="4987" y="3170"/>
                </a:lnTo>
                <a:lnTo>
                  <a:pt x="4990" y="3177"/>
                </a:lnTo>
                <a:lnTo>
                  <a:pt x="4995" y="3194"/>
                </a:lnTo>
                <a:lnTo>
                  <a:pt x="4999" y="3218"/>
                </a:lnTo>
                <a:lnTo>
                  <a:pt x="4999" y="3243"/>
                </a:lnTo>
                <a:lnTo>
                  <a:pt x="4997" y="3270"/>
                </a:lnTo>
                <a:lnTo>
                  <a:pt x="4994" y="3284"/>
                </a:lnTo>
                <a:lnTo>
                  <a:pt x="4990" y="3298"/>
                </a:lnTo>
                <a:lnTo>
                  <a:pt x="4983" y="3310"/>
                </a:lnTo>
                <a:lnTo>
                  <a:pt x="4978" y="3322"/>
                </a:lnTo>
                <a:lnTo>
                  <a:pt x="4970" y="3332"/>
                </a:lnTo>
                <a:lnTo>
                  <a:pt x="4959" y="3343"/>
                </a:lnTo>
                <a:lnTo>
                  <a:pt x="4676" y="3624"/>
                </a:lnTo>
                <a:lnTo>
                  <a:pt x="4678" y="3652"/>
                </a:lnTo>
                <a:lnTo>
                  <a:pt x="4676" y="3681"/>
                </a:lnTo>
                <a:lnTo>
                  <a:pt x="4671" y="3711"/>
                </a:lnTo>
                <a:lnTo>
                  <a:pt x="4664" y="3738"/>
                </a:lnTo>
                <a:lnTo>
                  <a:pt x="4654" y="3768"/>
                </a:lnTo>
                <a:lnTo>
                  <a:pt x="4640" y="3793"/>
                </a:lnTo>
                <a:lnTo>
                  <a:pt x="4624" y="3818"/>
                </a:lnTo>
                <a:lnTo>
                  <a:pt x="4614" y="3828"/>
                </a:lnTo>
                <a:lnTo>
                  <a:pt x="4605" y="3837"/>
                </a:lnTo>
                <a:lnTo>
                  <a:pt x="4293" y="4125"/>
                </a:lnTo>
                <a:lnTo>
                  <a:pt x="4282" y="4135"/>
                </a:lnTo>
                <a:lnTo>
                  <a:pt x="4270" y="4144"/>
                </a:lnTo>
                <a:lnTo>
                  <a:pt x="4258" y="4151"/>
                </a:lnTo>
                <a:lnTo>
                  <a:pt x="4244" y="4158"/>
                </a:lnTo>
                <a:lnTo>
                  <a:pt x="4218" y="4168"/>
                </a:lnTo>
                <a:lnTo>
                  <a:pt x="4193" y="4175"/>
                </a:lnTo>
                <a:lnTo>
                  <a:pt x="4165" y="4177"/>
                </a:lnTo>
                <a:lnTo>
                  <a:pt x="4136" y="4177"/>
                </a:lnTo>
                <a:lnTo>
                  <a:pt x="4108" y="4175"/>
                </a:lnTo>
                <a:lnTo>
                  <a:pt x="4080" y="4168"/>
                </a:lnTo>
                <a:lnTo>
                  <a:pt x="3859" y="4353"/>
                </a:lnTo>
                <a:lnTo>
                  <a:pt x="3833" y="4374"/>
                </a:lnTo>
                <a:lnTo>
                  <a:pt x="3807" y="4389"/>
                </a:lnTo>
                <a:lnTo>
                  <a:pt x="3782" y="4401"/>
                </a:lnTo>
                <a:lnTo>
                  <a:pt x="3752" y="4412"/>
                </a:lnTo>
                <a:lnTo>
                  <a:pt x="3725" y="4417"/>
                </a:lnTo>
                <a:lnTo>
                  <a:pt x="3693" y="4419"/>
                </a:lnTo>
                <a:lnTo>
                  <a:pt x="3662" y="4419"/>
                </a:lnTo>
                <a:lnTo>
                  <a:pt x="3630" y="4413"/>
                </a:lnTo>
                <a:lnTo>
                  <a:pt x="3571" y="4401"/>
                </a:lnTo>
                <a:lnTo>
                  <a:pt x="3415" y="4527"/>
                </a:lnTo>
                <a:lnTo>
                  <a:pt x="3400" y="4539"/>
                </a:lnTo>
                <a:lnTo>
                  <a:pt x="3383" y="4551"/>
                </a:lnTo>
                <a:lnTo>
                  <a:pt x="3367" y="4560"/>
                </a:lnTo>
                <a:lnTo>
                  <a:pt x="3350" y="4570"/>
                </a:lnTo>
                <a:lnTo>
                  <a:pt x="3333" y="4577"/>
                </a:lnTo>
                <a:lnTo>
                  <a:pt x="3315" y="4584"/>
                </a:lnTo>
                <a:lnTo>
                  <a:pt x="3296" y="4591"/>
                </a:lnTo>
                <a:lnTo>
                  <a:pt x="3279" y="4595"/>
                </a:lnTo>
                <a:lnTo>
                  <a:pt x="3260" y="4600"/>
                </a:lnTo>
                <a:lnTo>
                  <a:pt x="3241" y="4602"/>
                </a:lnTo>
                <a:lnTo>
                  <a:pt x="3201" y="4605"/>
                </a:lnTo>
                <a:lnTo>
                  <a:pt x="3160" y="4603"/>
                </a:lnTo>
                <a:lnTo>
                  <a:pt x="3117" y="4598"/>
                </a:lnTo>
                <a:lnTo>
                  <a:pt x="2438" y="4493"/>
                </a:lnTo>
                <a:lnTo>
                  <a:pt x="2379" y="4482"/>
                </a:lnTo>
                <a:lnTo>
                  <a:pt x="2321" y="4472"/>
                </a:lnTo>
                <a:lnTo>
                  <a:pt x="2262" y="4458"/>
                </a:lnTo>
                <a:lnTo>
                  <a:pt x="2234" y="4450"/>
                </a:lnTo>
                <a:lnTo>
                  <a:pt x="2207" y="4441"/>
                </a:lnTo>
                <a:lnTo>
                  <a:pt x="2179" y="4431"/>
                </a:lnTo>
                <a:lnTo>
                  <a:pt x="2153" y="4419"/>
                </a:lnTo>
                <a:lnTo>
                  <a:pt x="2126" y="4405"/>
                </a:lnTo>
                <a:lnTo>
                  <a:pt x="2101" y="4389"/>
                </a:lnTo>
                <a:lnTo>
                  <a:pt x="2076" y="4374"/>
                </a:lnTo>
                <a:lnTo>
                  <a:pt x="2053" y="4355"/>
                </a:lnTo>
                <a:lnTo>
                  <a:pt x="2029" y="4334"/>
                </a:lnTo>
                <a:lnTo>
                  <a:pt x="2008" y="4310"/>
                </a:lnTo>
                <a:lnTo>
                  <a:pt x="855" y="3003"/>
                </a:lnTo>
                <a:lnTo>
                  <a:pt x="692" y="2923"/>
                </a:lnTo>
                <a:lnTo>
                  <a:pt x="815" y="2676"/>
                </a:lnTo>
                <a:lnTo>
                  <a:pt x="1024" y="2776"/>
                </a:lnTo>
                <a:lnTo>
                  <a:pt x="2122" y="4027"/>
                </a:lnTo>
                <a:lnTo>
                  <a:pt x="2160" y="4066"/>
                </a:lnTo>
                <a:lnTo>
                  <a:pt x="2195" y="4103"/>
                </a:lnTo>
                <a:lnTo>
                  <a:pt x="2227" y="4132"/>
                </a:lnTo>
                <a:lnTo>
                  <a:pt x="2262" y="4156"/>
                </a:lnTo>
                <a:lnTo>
                  <a:pt x="2279" y="4166"/>
                </a:lnTo>
                <a:lnTo>
                  <a:pt x="2297" y="4177"/>
                </a:lnTo>
                <a:lnTo>
                  <a:pt x="2314" y="4184"/>
                </a:lnTo>
                <a:lnTo>
                  <a:pt x="2333" y="4192"/>
                </a:lnTo>
                <a:lnTo>
                  <a:pt x="2352" y="4198"/>
                </a:lnTo>
                <a:lnTo>
                  <a:pt x="2373" y="4204"/>
                </a:lnTo>
                <a:lnTo>
                  <a:pt x="2414" y="4211"/>
                </a:lnTo>
                <a:lnTo>
                  <a:pt x="3132" y="4318"/>
                </a:lnTo>
                <a:lnTo>
                  <a:pt x="3156" y="4322"/>
                </a:lnTo>
                <a:lnTo>
                  <a:pt x="3179" y="4322"/>
                </a:lnTo>
                <a:lnTo>
                  <a:pt x="3200" y="4320"/>
                </a:lnTo>
                <a:lnTo>
                  <a:pt x="3219" y="4317"/>
                </a:lnTo>
                <a:lnTo>
                  <a:pt x="3236" y="4311"/>
                </a:lnTo>
                <a:lnTo>
                  <a:pt x="3251" y="4305"/>
                </a:lnTo>
                <a:lnTo>
                  <a:pt x="3265" y="4296"/>
                </a:lnTo>
                <a:lnTo>
                  <a:pt x="3279" y="4286"/>
                </a:lnTo>
                <a:lnTo>
                  <a:pt x="3409" y="4168"/>
                </a:lnTo>
                <a:lnTo>
                  <a:pt x="3426" y="4156"/>
                </a:lnTo>
                <a:lnTo>
                  <a:pt x="3441" y="4144"/>
                </a:lnTo>
                <a:lnTo>
                  <a:pt x="3459" y="4135"/>
                </a:lnTo>
                <a:lnTo>
                  <a:pt x="3476" y="4127"/>
                </a:lnTo>
                <a:lnTo>
                  <a:pt x="3495" y="4122"/>
                </a:lnTo>
                <a:lnTo>
                  <a:pt x="3512" y="4118"/>
                </a:lnTo>
                <a:lnTo>
                  <a:pt x="3529" y="4115"/>
                </a:lnTo>
                <a:lnTo>
                  <a:pt x="3548" y="4115"/>
                </a:lnTo>
                <a:lnTo>
                  <a:pt x="3566" y="4115"/>
                </a:lnTo>
                <a:lnTo>
                  <a:pt x="3585" y="4116"/>
                </a:lnTo>
                <a:lnTo>
                  <a:pt x="3602" y="4120"/>
                </a:lnTo>
                <a:lnTo>
                  <a:pt x="3621" y="4123"/>
                </a:lnTo>
                <a:lnTo>
                  <a:pt x="3638" y="4130"/>
                </a:lnTo>
                <a:lnTo>
                  <a:pt x="3656" y="4137"/>
                </a:lnTo>
                <a:lnTo>
                  <a:pt x="3690" y="4153"/>
                </a:lnTo>
                <a:lnTo>
                  <a:pt x="3915" y="3947"/>
                </a:lnTo>
                <a:lnTo>
                  <a:pt x="3928" y="3935"/>
                </a:lnTo>
                <a:lnTo>
                  <a:pt x="3942" y="3925"/>
                </a:lnTo>
                <a:lnTo>
                  <a:pt x="3958" y="3918"/>
                </a:lnTo>
                <a:lnTo>
                  <a:pt x="3973" y="3911"/>
                </a:lnTo>
                <a:lnTo>
                  <a:pt x="3989" y="3906"/>
                </a:lnTo>
                <a:lnTo>
                  <a:pt x="4004" y="3901"/>
                </a:lnTo>
                <a:lnTo>
                  <a:pt x="4020" y="3899"/>
                </a:lnTo>
                <a:lnTo>
                  <a:pt x="4035" y="3897"/>
                </a:lnTo>
                <a:lnTo>
                  <a:pt x="4065" y="3897"/>
                </a:lnTo>
                <a:lnTo>
                  <a:pt x="4091" y="3899"/>
                </a:lnTo>
                <a:lnTo>
                  <a:pt x="4115" y="3904"/>
                </a:lnTo>
                <a:lnTo>
                  <a:pt x="4134" y="3911"/>
                </a:lnTo>
                <a:lnTo>
                  <a:pt x="4403" y="3659"/>
                </a:lnTo>
                <a:lnTo>
                  <a:pt x="4398" y="3638"/>
                </a:lnTo>
                <a:lnTo>
                  <a:pt x="4395" y="3614"/>
                </a:lnTo>
                <a:lnTo>
                  <a:pt x="4395" y="3588"/>
                </a:lnTo>
                <a:lnTo>
                  <a:pt x="4398" y="3559"/>
                </a:lnTo>
                <a:lnTo>
                  <a:pt x="4401" y="3545"/>
                </a:lnTo>
                <a:lnTo>
                  <a:pt x="4405" y="3531"/>
                </a:lnTo>
                <a:lnTo>
                  <a:pt x="4410" y="3517"/>
                </a:lnTo>
                <a:lnTo>
                  <a:pt x="4417" y="3502"/>
                </a:lnTo>
                <a:lnTo>
                  <a:pt x="4424" y="3488"/>
                </a:lnTo>
                <a:lnTo>
                  <a:pt x="4433" y="3476"/>
                </a:lnTo>
                <a:lnTo>
                  <a:pt x="4443" y="3462"/>
                </a:lnTo>
                <a:lnTo>
                  <a:pt x="4455" y="3450"/>
                </a:lnTo>
                <a:lnTo>
                  <a:pt x="4704" y="3217"/>
                </a:lnTo>
                <a:lnTo>
                  <a:pt x="4716" y="3203"/>
                </a:lnTo>
                <a:lnTo>
                  <a:pt x="4724" y="3187"/>
                </a:lnTo>
                <a:lnTo>
                  <a:pt x="4731" y="3172"/>
                </a:lnTo>
                <a:lnTo>
                  <a:pt x="4735" y="3155"/>
                </a:lnTo>
                <a:lnTo>
                  <a:pt x="4736" y="3137"/>
                </a:lnTo>
                <a:lnTo>
                  <a:pt x="4733" y="3120"/>
                </a:lnTo>
                <a:lnTo>
                  <a:pt x="4728" y="3106"/>
                </a:lnTo>
                <a:lnTo>
                  <a:pt x="4723" y="3099"/>
                </a:lnTo>
                <a:lnTo>
                  <a:pt x="4717" y="3092"/>
                </a:lnTo>
                <a:lnTo>
                  <a:pt x="3635" y="1977"/>
                </a:lnTo>
                <a:lnTo>
                  <a:pt x="2740" y="2317"/>
                </a:lnTo>
                <a:lnTo>
                  <a:pt x="2716" y="2326"/>
                </a:lnTo>
                <a:lnTo>
                  <a:pt x="2692" y="2334"/>
                </a:lnTo>
                <a:lnTo>
                  <a:pt x="2668" y="2340"/>
                </a:lnTo>
                <a:lnTo>
                  <a:pt x="2645" y="2345"/>
                </a:lnTo>
                <a:lnTo>
                  <a:pt x="2621" y="2347"/>
                </a:lnTo>
                <a:lnTo>
                  <a:pt x="2599" y="2348"/>
                </a:lnTo>
                <a:lnTo>
                  <a:pt x="2576" y="2350"/>
                </a:lnTo>
                <a:lnTo>
                  <a:pt x="2556" y="2348"/>
                </a:lnTo>
                <a:lnTo>
                  <a:pt x="2533" y="2347"/>
                </a:lnTo>
                <a:lnTo>
                  <a:pt x="2512" y="2343"/>
                </a:lnTo>
                <a:lnTo>
                  <a:pt x="2492" y="2338"/>
                </a:lnTo>
                <a:lnTo>
                  <a:pt x="2473" y="2333"/>
                </a:lnTo>
                <a:lnTo>
                  <a:pt x="2452" y="2326"/>
                </a:lnTo>
                <a:lnTo>
                  <a:pt x="2431" y="2319"/>
                </a:lnTo>
                <a:lnTo>
                  <a:pt x="2393" y="2300"/>
                </a:lnTo>
                <a:lnTo>
                  <a:pt x="2171" y="2184"/>
                </a:lnTo>
                <a:lnTo>
                  <a:pt x="2858" y="1454"/>
                </a:lnTo>
                <a:lnTo>
                  <a:pt x="1618" y="1071"/>
                </a:lnTo>
                <a:lnTo>
                  <a:pt x="1744" y="820"/>
                </a:lnTo>
                <a:lnTo>
                  <a:pt x="2934" y="1188"/>
                </a:lnTo>
                <a:lnTo>
                  <a:pt x="3036" y="1088"/>
                </a:lnTo>
                <a:lnTo>
                  <a:pt x="3074" y="1053"/>
                </a:lnTo>
                <a:lnTo>
                  <a:pt x="3110" y="1022"/>
                </a:lnTo>
                <a:lnTo>
                  <a:pt x="3131" y="1008"/>
                </a:lnTo>
                <a:lnTo>
                  <a:pt x="3150" y="995"/>
                </a:lnTo>
                <a:lnTo>
                  <a:pt x="3170" y="982"/>
                </a:lnTo>
                <a:lnTo>
                  <a:pt x="3193" y="970"/>
                </a:lnTo>
                <a:lnTo>
                  <a:pt x="3213" y="962"/>
                </a:lnTo>
                <a:lnTo>
                  <a:pt x="3238" y="953"/>
                </a:lnTo>
                <a:lnTo>
                  <a:pt x="3262" y="944"/>
                </a:lnTo>
                <a:lnTo>
                  <a:pt x="3288" y="939"/>
                </a:lnTo>
                <a:lnTo>
                  <a:pt x="3314" y="934"/>
                </a:lnTo>
                <a:lnTo>
                  <a:pt x="3341" y="931"/>
                </a:lnTo>
                <a:lnTo>
                  <a:pt x="3372" y="927"/>
                </a:lnTo>
                <a:lnTo>
                  <a:pt x="3403" y="927"/>
                </a:lnTo>
                <a:lnTo>
                  <a:pt x="4533" y="927"/>
                </a:lnTo>
                <a:lnTo>
                  <a:pt x="4951" y="734"/>
                </a:lnTo>
                <a:lnTo>
                  <a:pt x="5073" y="981"/>
                </a:lnTo>
                <a:lnTo>
                  <a:pt x="4590" y="1203"/>
                </a:lnTo>
                <a:lnTo>
                  <a:pt x="3403" y="1203"/>
                </a:lnTo>
                <a:lnTo>
                  <a:pt x="3386" y="1203"/>
                </a:lnTo>
                <a:lnTo>
                  <a:pt x="3371" y="1207"/>
                </a:lnTo>
                <a:lnTo>
                  <a:pt x="3355" y="1210"/>
                </a:lnTo>
                <a:lnTo>
                  <a:pt x="3338" y="1214"/>
                </a:lnTo>
                <a:lnTo>
                  <a:pt x="3322" y="1221"/>
                </a:lnTo>
                <a:lnTo>
                  <a:pt x="3305" y="1228"/>
                </a:lnTo>
                <a:lnTo>
                  <a:pt x="3274" y="1245"/>
                </a:lnTo>
                <a:lnTo>
                  <a:pt x="3243" y="1266"/>
                </a:lnTo>
                <a:lnTo>
                  <a:pt x="3212" y="1290"/>
                </a:lnTo>
                <a:lnTo>
                  <a:pt x="3184" y="1316"/>
                </a:lnTo>
                <a:lnTo>
                  <a:pt x="3156" y="1343"/>
                </a:lnTo>
                <a:lnTo>
                  <a:pt x="2397" y="2146"/>
                </a:lnTo>
                <a:lnTo>
                  <a:pt x="2442" y="2169"/>
                </a:lnTo>
                <a:lnTo>
                  <a:pt x="2469" y="2182"/>
                </a:lnTo>
                <a:lnTo>
                  <a:pt x="2495" y="2193"/>
                </a:lnTo>
                <a:lnTo>
                  <a:pt x="2519" y="2201"/>
                </a:lnTo>
                <a:lnTo>
                  <a:pt x="2545" y="2208"/>
                </a:lnTo>
                <a:lnTo>
                  <a:pt x="2573" y="2210"/>
                </a:lnTo>
                <a:lnTo>
                  <a:pt x="2600" y="2210"/>
                </a:lnTo>
                <a:lnTo>
                  <a:pt x="2628" y="2207"/>
                </a:lnTo>
                <a:lnTo>
                  <a:pt x="2659" y="2200"/>
                </a:lnTo>
                <a:lnTo>
                  <a:pt x="2692" y="2189"/>
                </a:lnTo>
                <a:lnTo>
                  <a:pt x="3671" y="1816"/>
                </a:lnTo>
                <a:lnTo>
                  <a:pt x="3996" y="2151"/>
                </a:lnTo>
                <a:lnTo>
                  <a:pt x="4075" y="2160"/>
                </a:lnTo>
                <a:lnTo>
                  <a:pt x="4155" y="2167"/>
                </a:lnTo>
                <a:lnTo>
                  <a:pt x="4232" y="2169"/>
                </a:lnTo>
                <a:lnTo>
                  <a:pt x="4312" y="2169"/>
                </a:lnTo>
                <a:lnTo>
                  <a:pt x="4391" y="2165"/>
                </a:lnTo>
                <a:lnTo>
                  <a:pt x="4471" y="2160"/>
                </a:lnTo>
                <a:lnTo>
                  <a:pt x="4550" y="2150"/>
                </a:lnTo>
                <a:lnTo>
                  <a:pt x="4628" y="2138"/>
                </a:lnTo>
                <a:lnTo>
                  <a:pt x="4652" y="2274"/>
                </a:lnTo>
                <a:lnTo>
                  <a:pt x="4590" y="2284"/>
                </a:lnTo>
                <a:lnTo>
                  <a:pt x="4526" y="2293"/>
                </a:lnTo>
                <a:lnTo>
                  <a:pt x="4462" y="2298"/>
                </a:lnTo>
                <a:lnTo>
                  <a:pt x="4400" y="2303"/>
                </a:lnTo>
                <a:lnTo>
                  <a:pt x="4336" y="2307"/>
                </a:lnTo>
                <a:lnTo>
                  <a:pt x="4272" y="2307"/>
                </a:lnTo>
                <a:lnTo>
                  <a:pt x="4208" y="2307"/>
                </a:lnTo>
                <a:lnTo>
                  <a:pt x="4144" y="2303"/>
                </a:lnTo>
                <a:lnTo>
                  <a:pt x="4983" y="3167"/>
                </a:lnTo>
                <a:close/>
                <a:moveTo>
                  <a:pt x="1623" y="4503"/>
                </a:moveTo>
                <a:lnTo>
                  <a:pt x="1324" y="4142"/>
                </a:lnTo>
                <a:lnTo>
                  <a:pt x="1214" y="4142"/>
                </a:lnTo>
                <a:lnTo>
                  <a:pt x="1190" y="4141"/>
                </a:lnTo>
                <a:lnTo>
                  <a:pt x="1167" y="4139"/>
                </a:lnTo>
                <a:lnTo>
                  <a:pt x="1143" y="4134"/>
                </a:lnTo>
                <a:lnTo>
                  <a:pt x="1121" y="4128"/>
                </a:lnTo>
                <a:lnTo>
                  <a:pt x="1100" y="4122"/>
                </a:lnTo>
                <a:lnTo>
                  <a:pt x="1077" y="4111"/>
                </a:lnTo>
                <a:lnTo>
                  <a:pt x="1057" y="4101"/>
                </a:lnTo>
                <a:lnTo>
                  <a:pt x="1038" y="4090"/>
                </a:lnTo>
                <a:lnTo>
                  <a:pt x="1019" y="4077"/>
                </a:lnTo>
                <a:lnTo>
                  <a:pt x="1000" y="4063"/>
                </a:lnTo>
                <a:lnTo>
                  <a:pt x="983" y="4047"/>
                </a:lnTo>
                <a:lnTo>
                  <a:pt x="967" y="4030"/>
                </a:lnTo>
                <a:lnTo>
                  <a:pt x="953" y="4013"/>
                </a:lnTo>
                <a:lnTo>
                  <a:pt x="939" y="3995"/>
                </a:lnTo>
                <a:lnTo>
                  <a:pt x="927" y="3975"/>
                </a:lnTo>
                <a:lnTo>
                  <a:pt x="917" y="3956"/>
                </a:lnTo>
                <a:lnTo>
                  <a:pt x="907" y="3935"/>
                </a:lnTo>
                <a:lnTo>
                  <a:pt x="900" y="3913"/>
                </a:lnTo>
                <a:lnTo>
                  <a:pt x="893" y="3892"/>
                </a:lnTo>
                <a:lnTo>
                  <a:pt x="888" y="3869"/>
                </a:lnTo>
                <a:lnTo>
                  <a:pt x="886" y="3845"/>
                </a:lnTo>
                <a:lnTo>
                  <a:pt x="884" y="3823"/>
                </a:lnTo>
                <a:lnTo>
                  <a:pt x="886" y="3799"/>
                </a:lnTo>
                <a:lnTo>
                  <a:pt x="889" y="3774"/>
                </a:lnTo>
                <a:lnTo>
                  <a:pt x="894" y="3750"/>
                </a:lnTo>
                <a:lnTo>
                  <a:pt x="901" y="3726"/>
                </a:lnTo>
                <a:lnTo>
                  <a:pt x="912" y="3702"/>
                </a:lnTo>
                <a:lnTo>
                  <a:pt x="924" y="3678"/>
                </a:lnTo>
                <a:lnTo>
                  <a:pt x="938" y="3654"/>
                </a:lnTo>
                <a:lnTo>
                  <a:pt x="955" y="3629"/>
                </a:lnTo>
                <a:lnTo>
                  <a:pt x="974" y="3605"/>
                </a:lnTo>
                <a:lnTo>
                  <a:pt x="996" y="3583"/>
                </a:lnTo>
                <a:lnTo>
                  <a:pt x="1088" y="3686"/>
                </a:lnTo>
                <a:lnTo>
                  <a:pt x="1076" y="3700"/>
                </a:lnTo>
                <a:lnTo>
                  <a:pt x="1065" y="3714"/>
                </a:lnTo>
                <a:lnTo>
                  <a:pt x="1057" y="3728"/>
                </a:lnTo>
                <a:lnTo>
                  <a:pt x="1048" y="3742"/>
                </a:lnTo>
                <a:lnTo>
                  <a:pt x="1041" y="3755"/>
                </a:lnTo>
                <a:lnTo>
                  <a:pt x="1036" y="3769"/>
                </a:lnTo>
                <a:lnTo>
                  <a:pt x="1033" y="3783"/>
                </a:lnTo>
                <a:lnTo>
                  <a:pt x="1029" y="3797"/>
                </a:lnTo>
                <a:lnTo>
                  <a:pt x="1027" y="3811"/>
                </a:lnTo>
                <a:lnTo>
                  <a:pt x="1026" y="3823"/>
                </a:lnTo>
                <a:lnTo>
                  <a:pt x="1026" y="3837"/>
                </a:lnTo>
                <a:lnTo>
                  <a:pt x="1027" y="3850"/>
                </a:lnTo>
                <a:lnTo>
                  <a:pt x="1033" y="3875"/>
                </a:lnTo>
                <a:lnTo>
                  <a:pt x="1041" y="3899"/>
                </a:lnTo>
                <a:lnTo>
                  <a:pt x="1055" y="3921"/>
                </a:lnTo>
                <a:lnTo>
                  <a:pt x="1071" y="3942"/>
                </a:lnTo>
                <a:lnTo>
                  <a:pt x="1090" y="3959"/>
                </a:lnTo>
                <a:lnTo>
                  <a:pt x="1110" y="3975"/>
                </a:lnTo>
                <a:lnTo>
                  <a:pt x="1133" y="3987"/>
                </a:lnTo>
                <a:lnTo>
                  <a:pt x="1159" y="3995"/>
                </a:lnTo>
                <a:lnTo>
                  <a:pt x="1185" y="4002"/>
                </a:lnTo>
                <a:lnTo>
                  <a:pt x="1214" y="4004"/>
                </a:lnTo>
                <a:lnTo>
                  <a:pt x="1371" y="4004"/>
                </a:lnTo>
                <a:lnTo>
                  <a:pt x="1516" y="4166"/>
                </a:lnTo>
                <a:lnTo>
                  <a:pt x="1715" y="4401"/>
                </a:lnTo>
                <a:lnTo>
                  <a:pt x="1623" y="4503"/>
                </a:lnTo>
                <a:close/>
                <a:moveTo>
                  <a:pt x="5039" y="2830"/>
                </a:moveTo>
                <a:lnTo>
                  <a:pt x="5835" y="2504"/>
                </a:lnTo>
                <a:lnTo>
                  <a:pt x="5959" y="2752"/>
                </a:lnTo>
                <a:lnTo>
                  <a:pt x="5248" y="3044"/>
                </a:lnTo>
                <a:lnTo>
                  <a:pt x="5039" y="2830"/>
                </a:lnTo>
                <a:close/>
                <a:moveTo>
                  <a:pt x="6736" y="173"/>
                </a:moveTo>
                <a:lnTo>
                  <a:pt x="6736" y="2911"/>
                </a:lnTo>
                <a:lnTo>
                  <a:pt x="6398" y="3075"/>
                </a:lnTo>
                <a:lnTo>
                  <a:pt x="5199" y="615"/>
                </a:lnTo>
                <a:lnTo>
                  <a:pt x="6420" y="26"/>
                </a:lnTo>
                <a:lnTo>
                  <a:pt x="6437" y="19"/>
                </a:lnTo>
                <a:lnTo>
                  <a:pt x="6455" y="12"/>
                </a:lnTo>
                <a:lnTo>
                  <a:pt x="6470" y="7"/>
                </a:lnTo>
                <a:lnTo>
                  <a:pt x="6487" y="3"/>
                </a:lnTo>
                <a:lnTo>
                  <a:pt x="6503" y="2"/>
                </a:lnTo>
                <a:lnTo>
                  <a:pt x="6518" y="0"/>
                </a:lnTo>
                <a:lnTo>
                  <a:pt x="6548" y="0"/>
                </a:lnTo>
                <a:lnTo>
                  <a:pt x="6575" y="3"/>
                </a:lnTo>
                <a:lnTo>
                  <a:pt x="6601" y="12"/>
                </a:lnTo>
                <a:lnTo>
                  <a:pt x="6625" y="21"/>
                </a:lnTo>
                <a:lnTo>
                  <a:pt x="6648" y="35"/>
                </a:lnTo>
                <a:lnTo>
                  <a:pt x="6667" y="48"/>
                </a:lnTo>
                <a:lnTo>
                  <a:pt x="6684" y="66"/>
                </a:lnTo>
                <a:lnTo>
                  <a:pt x="6700" y="83"/>
                </a:lnTo>
                <a:lnTo>
                  <a:pt x="6712" y="102"/>
                </a:lnTo>
                <a:lnTo>
                  <a:pt x="6722" y="119"/>
                </a:lnTo>
                <a:lnTo>
                  <a:pt x="6729" y="138"/>
                </a:lnTo>
                <a:lnTo>
                  <a:pt x="6734" y="155"/>
                </a:lnTo>
                <a:lnTo>
                  <a:pt x="6736" y="17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/>
          <a:lstStyle/>
          <a:p>
            <a:endParaRPr lang="es-PE" dirty="0">
              <a:solidFill>
                <a:schemeClr val="bg2"/>
              </a:solidFill>
            </a:endParaRPr>
          </a:p>
        </p:txBody>
      </p:sp>
      <p:sp>
        <p:nvSpPr>
          <p:cNvPr id="16" name="Freeform 57"/>
          <p:cNvSpPr>
            <a:spLocks noChangeAspect="1" noEditPoints="1"/>
          </p:cNvSpPr>
          <p:nvPr/>
        </p:nvSpPr>
        <p:spPr bwMode="auto">
          <a:xfrm>
            <a:off x="4108452" y="2704760"/>
            <a:ext cx="927100" cy="863600"/>
          </a:xfrm>
          <a:custGeom>
            <a:avLst/>
            <a:gdLst>
              <a:gd name="T0" fmla="*/ 2147483647 w 5112"/>
              <a:gd name="T1" fmla="*/ 2147483647 h 4763"/>
              <a:gd name="T2" fmla="*/ 2147483647 w 5112"/>
              <a:gd name="T3" fmla="*/ 2147483647 h 4763"/>
              <a:gd name="T4" fmla="*/ 2147483647 w 5112"/>
              <a:gd name="T5" fmla="*/ 2147483647 h 4763"/>
              <a:gd name="T6" fmla="*/ 2147483647 w 5112"/>
              <a:gd name="T7" fmla="*/ 2147483647 h 4763"/>
              <a:gd name="T8" fmla="*/ 2147483647 w 5112"/>
              <a:gd name="T9" fmla="*/ 2147483647 h 4763"/>
              <a:gd name="T10" fmla="*/ 2147483647 w 5112"/>
              <a:gd name="T11" fmla="*/ 2147483647 h 4763"/>
              <a:gd name="T12" fmla="*/ 2147483647 w 5112"/>
              <a:gd name="T13" fmla="*/ 2147483647 h 4763"/>
              <a:gd name="T14" fmla="*/ 2147483647 w 5112"/>
              <a:gd name="T15" fmla="*/ 2147483647 h 4763"/>
              <a:gd name="T16" fmla="*/ 2147483647 w 5112"/>
              <a:gd name="T17" fmla="*/ 2147483647 h 4763"/>
              <a:gd name="T18" fmla="*/ 2147483647 w 5112"/>
              <a:gd name="T19" fmla="*/ 2147483647 h 4763"/>
              <a:gd name="T20" fmla="*/ 2147483647 w 5112"/>
              <a:gd name="T21" fmla="*/ 2147483647 h 4763"/>
              <a:gd name="T22" fmla="*/ 2147483647 w 5112"/>
              <a:gd name="T23" fmla="*/ 2147483647 h 4763"/>
              <a:gd name="T24" fmla="*/ 2147483647 w 5112"/>
              <a:gd name="T25" fmla="*/ 2147483647 h 4763"/>
              <a:gd name="T26" fmla="*/ 2147483647 w 5112"/>
              <a:gd name="T27" fmla="*/ 2147483647 h 4763"/>
              <a:gd name="T28" fmla="*/ 2147483647 w 5112"/>
              <a:gd name="T29" fmla="*/ 2147483647 h 4763"/>
              <a:gd name="T30" fmla="*/ 2147483647 w 5112"/>
              <a:gd name="T31" fmla="*/ 2147483647 h 4763"/>
              <a:gd name="T32" fmla="*/ 2147483647 w 5112"/>
              <a:gd name="T33" fmla="*/ 2147483647 h 4763"/>
              <a:gd name="T34" fmla="*/ 2147483647 w 5112"/>
              <a:gd name="T35" fmla="*/ 2147483647 h 4763"/>
              <a:gd name="T36" fmla="*/ 0 w 5112"/>
              <a:gd name="T37" fmla="*/ 2147483647 h 4763"/>
              <a:gd name="T38" fmla="*/ 2147483647 w 5112"/>
              <a:gd name="T39" fmla="*/ 2147483647 h 4763"/>
              <a:gd name="T40" fmla="*/ 2147483647 w 5112"/>
              <a:gd name="T41" fmla="*/ 0 h 4763"/>
              <a:gd name="T42" fmla="*/ 2147483647 w 5112"/>
              <a:gd name="T43" fmla="*/ 2147483647 h 4763"/>
              <a:gd name="T44" fmla="*/ 2147483647 w 5112"/>
              <a:gd name="T45" fmla="*/ 2147483647 h 4763"/>
              <a:gd name="T46" fmla="*/ 2147483647 w 5112"/>
              <a:gd name="T47" fmla="*/ 2147483647 h 4763"/>
              <a:gd name="T48" fmla="*/ 2147483647 w 5112"/>
              <a:gd name="T49" fmla="*/ 2147483647 h 4763"/>
              <a:gd name="T50" fmla="*/ 2147483647 w 5112"/>
              <a:gd name="T51" fmla="*/ 2147483647 h 4763"/>
              <a:gd name="T52" fmla="*/ 2147483647 w 5112"/>
              <a:gd name="T53" fmla="*/ 2147483647 h 4763"/>
              <a:gd name="T54" fmla="*/ 2147483647 w 5112"/>
              <a:gd name="T55" fmla="*/ 2147483647 h 4763"/>
              <a:gd name="T56" fmla="*/ 2147483647 w 5112"/>
              <a:gd name="T57" fmla="*/ 2147483647 h 4763"/>
              <a:gd name="T58" fmla="*/ 2147483647 w 5112"/>
              <a:gd name="T59" fmla="*/ 2147483647 h 4763"/>
              <a:gd name="T60" fmla="*/ 2147483647 w 5112"/>
              <a:gd name="T61" fmla="*/ 2147483647 h 4763"/>
              <a:gd name="T62" fmla="*/ 2147483647 w 5112"/>
              <a:gd name="T63" fmla="*/ 2147483647 h 4763"/>
              <a:gd name="T64" fmla="*/ 2147483647 w 5112"/>
              <a:gd name="T65" fmla="*/ 2147483647 h 4763"/>
              <a:gd name="T66" fmla="*/ 2147483647 w 5112"/>
              <a:gd name="T67" fmla="*/ 2147483647 h 4763"/>
              <a:gd name="T68" fmla="*/ 2147483647 w 5112"/>
              <a:gd name="T69" fmla="*/ 2147483647 h 4763"/>
              <a:gd name="T70" fmla="*/ 2147483647 w 5112"/>
              <a:gd name="T71" fmla="*/ 2147483647 h 4763"/>
              <a:gd name="T72" fmla="*/ 2147483647 w 5112"/>
              <a:gd name="T73" fmla="*/ 2147483647 h 4763"/>
              <a:gd name="T74" fmla="*/ 2147483647 w 5112"/>
              <a:gd name="T75" fmla="*/ 2147483647 h 4763"/>
              <a:gd name="T76" fmla="*/ 2147483647 w 5112"/>
              <a:gd name="T77" fmla="*/ 2147483647 h 4763"/>
              <a:gd name="T78" fmla="*/ 2147483647 w 5112"/>
              <a:gd name="T79" fmla="*/ 2147483647 h 4763"/>
              <a:gd name="T80" fmla="*/ 2147483647 w 5112"/>
              <a:gd name="T81" fmla="*/ 2147483647 h 4763"/>
              <a:gd name="T82" fmla="*/ 2147483647 w 5112"/>
              <a:gd name="T83" fmla="*/ 2147483647 h 4763"/>
              <a:gd name="T84" fmla="*/ 2147483647 w 5112"/>
              <a:gd name="T85" fmla="*/ 2147483647 h 4763"/>
              <a:gd name="T86" fmla="*/ 2147483647 w 5112"/>
              <a:gd name="T87" fmla="*/ 2147483647 h 4763"/>
              <a:gd name="T88" fmla="*/ 2147483647 w 5112"/>
              <a:gd name="T89" fmla="*/ 2147483647 h 4763"/>
              <a:gd name="T90" fmla="*/ 2147483647 w 5112"/>
              <a:gd name="T91" fmla="*/ 2147483647 h 4763"/>
              <a:gd name="T92" fmla="*/ 2147483647 w 5112"/>
              <a:gd name="T93" fmla="*/ 2147483647 h 4763"/>
              <a:gd name="T94" fmla="*/ 2147483647 w 5112"/>
              <a:gd name="T95" fmla="*/ 2147483647 h 4763"/>
              <a:gd name="T96" fmla="*/ 2147483647 w 5112"/>
              <a:gd name="T97" fmla="*/ 2147483647 h 4763"/>
              <a:gd name="T98" fmla="*/ 2147483647 w 5112"/>
              <a:gd name="T99" fmla="*/ 2147483647 h 4763"/>
              <a:gd name="T100" fmla="*/ 2147483647 w 5112"/>
              <a:gd name="T101" fmla="*/ 2147483647 h 4763"/>
              <a:gd name="T102" fmla="*/ 2147483647 w 5112"/>
              <a:gd name="T103" fmla="*/ 2147483647 h 4763"/>
              <a:gd name="T104" fmla="*/ 2147483647 w 5112"/>
              <a:gd name="T105" fmla="*/ 2147483647 h 4763"/>
              <a:gd name="T106" fmla="*/ 2147483647 w 5112"/>
              <a:gd name="T107" fmla="*/ 2147483647 h 4763"/>
              <a:gd name="T108" fmla="*/ 2147483647 w 5112"/>
              <a:gd name="T109" fmla="*/ 2147483647 h 4763"/>
              <a:gd name="T110" fmla="*/ 2147483647 w 5112"/>
              <a:gd name="T111" fmla="*/ 2147483647 h 4763"/>
              <a:gd name="T112" fmla="*/ 2147483647 w 5112"/>
              <a:gd name="T113" fmla="*/ 2147483647 h 4763"/>
              <a:gd name="T114" fmla="*/ 2147483647 w 5112"/>
              <a:gd name="T115" fmla="*/ 2147483647 h 4763"/>
              <a:gd name="T116" fmla="*/ 2147483647 w 5112"/>
              <a:gd name="T117" fmla="*/ 2147483647 h 476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112"/>
              <a:gd name="T178" fmla="*/ 0 h 4763"/>
              <a:gd name="T179" fmla="*/ 5112 w 5112"/>
              <a:gd name="T180" fmla="*/ 4763 h 476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112" h="4763">
                <a:moveTo>
                  <a:pt x="803" y="1931"/>
                </a:moveTo>
                <a:lnTo>
                  <a:pt x="672" y="2043"/>
                </a:lnTo>
                <a:lnTo>
                  <a:pt x="626" y="4516"/>
                </a:lnTo>
                <a:lnTo>
                  <a:pt x="516" y="4516"/>
                </a:lnTo>
                <a:lnTo>
                  <a:pt x="568" y="1683"/>
                </a:lnTo>
                <a:lnTo>
                  <a:pt x="910" y="1683"/>
                </a:lnTo>
                <a:lnTo>
                  <a:pt x="968" y="4516"/>
                </a:lnTo>
                <a:lnTo>
                  <a:pt x="857" y="4516"/>
                </a:lnTo>
                <a:lnTo>
                  <a:pt x="803" y="1931"/>
                </a:lnTo>
                <a:close/>
                <a:moveTo>
                  <a:pt x="1337" y="1190"/>
                </a:moveTo>
                <a:lnTo>
                  <a:pt x="1337" y="1190"/>
                </a:lnTo>
                <a:lnTo>
                  <a:pt x="1356" y="1204"/>
                </a:lnTo>
                <a:lnTo>
                  <a:pt x="1376" y="1219"/>
                </a:lnTo>
                <a:lnTo>
                  <a:pt x="1392" y="1236"/>
                </a:lnTo>
                <a:lnTo>
                  <a:pt x="1408" y="1254"/>
                </a:lnTo>
                <a:lnTo>
                  <a:pt x="1420" y="1272"/>
                </a:lnTo>
                <a:lnTo>
                  <a:pt x="1426" y="1283"/>
                </a:lnTo>
                <a:lnTo>
                  <a:pt x="1430" y="1293"/>
                </a:lnTo>
                <a:lnTo>
                  <a:pt x="1434" y="1304"/>
                </a:lnTo>
                <a:lnTo>
                  <a:pt x="1437" y="1315"/>
                </a:lnTo>
                <a:lnTo>
                  <a:pt x="1438" y="1326"/>
                </a:lnTo>
                <a:lnTo>
                  <a:pt x="1438" y="1338"/>
                </a:lnTo>
                <a:lnTo>
                  <a:pt x="1438" y="1352"/>
                </a:lnTo>
                <a:lnTo>
                  <a:pt x="1434" y="1366"/>
                </a:lnTo>
                <a:lnTo>
                  <a:pt x="1430" y="1380"/>
                </a:lnTo>
                <a:lnTo>
                  <a:pt x="1424" y="1394"/>
                </a:lnTo>
                <a:lnTo>
                  <a:pt x="1416" y="1407"/>
                </a:lnTo>
                <a:lnTo>
                  <a:pt x="1408" y="1420"/>
                </a:lnTo>
                <a:lnTo>
                  <a:pt x="1397" y="1432"/>
                </a:lnTo>
                <a:lnTo>
                  <a:pt x="1386" y="1445"/>
                </a:lnTo>
                <a:lnTo>
                  <a:pt x="1373" y="1457"/>
                </a:lnTo>
                <a:lnTo>
                  <a:pt x="1359" y="1468"/>
                </a:lnTo>
                <a:lnTo>
                  <a:pt x="1329" y="1490"/>
                </a:lnTo>
                <a:lnTo>
                  <a:pt x="1297" y="1511"/>
                </a:lnTo>
                <a:lnTo>
                  <a:pt x="1262" y="1529"/>
                </a:lnTo>
                <a:lnTo>
                  <a:pt x="1271" y="1580"/>
                </a:lnTo>
                <a:lnTo>
                  <a:pt x="1278" y="1631"/>
                </a:lnTo>
                <a:lnTo>
                  <a:pt x="1283" y="1685"/>
                </a:lnTo>
                <a:lnTo>
                  <a:pt x="1287" y="1739"/>
                </a:lnTo>
                <a:lnTo>
                  <a:pt x="1290" y="1793"/>
                </a:lnTo>
                <a:lnTo>
                  <a:pt x="1293" y="1847"/>
                </a:lnTo>
                <a:lnTo>
                  <a:pt x="1296" y="1954"/>
                </a:lnTo>
                <a:lnTo>
                  <a:pt x="1296" y="2053"/>
                </a:lnTo>
                <a:lnTo>
                  <a:pt x="1296" y="2143"/>
                </a:lnTo>
                <a:lnTo>
                  <a:pt x="1293" y="2280"/>
                </a:lnTo>
                <a:lnTo>
                  <a:pt x="1293" y="2496"/>
                </a:lnTo>
                <a:lnTo>
                  <a:pt x="1290" y="2677"/>
                </a:lnTo>
                <a:lnTo>
                  <a:pt x="1289" y="2850"/>
                </a:lnTo>
                <a:lnTo>
                  <a:pt x="1178" y="2858"/>
                </a:lnTo>
                <a:lnTo>
                  <a:pt x="944" y="1584"/>
                </a:lnTo>
                <a:lnTo>
                  <a:pt x="293" y="1584"/>
                </a:lnTo>
                <a:lnTo>
                  <a:pt x="293" y="1543"/>
                </a:lnTo>
                <a:lnTo>
                  <a:pt x="293" y="1501"/>
                </a:lnTo>
                <a:lnTo>
                  <a:pt x="296" y="1463"/>
                </a:lnTo>
                <a:lnTo>
                  <a:pt x="300" y="1425"/>
                </a:lnTo>
                <a:lnTo>
                  <a:pt x="306" y="1389"/>
                </a:lnTo>
                <a:lnTo>
                  <a:pt x="315" y="1355"/>
                </a:lnTo>
                <a:lnTo>
                  <a:pt x="325" y="1323"/>
                </a:lnTo>
                <a:lnTo>
                  <a:pt x="339" y="1293"/>
                </a:lnTo>
                <a:lnTo>
                  <a:pt x="346" y="1278"/>
                </a:lnTo>
                <a:lnTo>
                  <a:pt x="354" y="1264"/>
                </a:lnTo>
                <a:lnTo>
                  <a:pt x="364" y="1251"/>
                </a:lnTo>
                <a:lnTo>
                  <a:pt x="373" y="1239"/>
                </a:lnTo>
                <a:lnTo>
                  <a:pt x="383" y="1226"/>
                </a:lnTo>
                <a:lnTo>
                  <a:pt x="394" y="1215"/>
                </a:lnTo>
                <a:lnTo>
                  <a:pt x="407" y="1204"/>
                </a:lnTo>
                <a:lnTo>
                  <a:pt x="419" y="1195"/>
                </a:lnTo>
                <a:lnTo>
                  <a:pt x="433" y="1185"/>
                </a:lnTo>
                <a:lnTo>
                  <a:pt x="448" y="1177"/>
                </a:lnTo>
                <a:lnTo>
                  <a:pt x="463" y="1168"/>
                </a:lnTo>
                <a:lnTo>
                  <a:pt x="478" y="1161"/>
                </a:lnTo>
                <a:lnTo>
                  <a:pt x="496" y="1154"/>
                </a:lnTo>
                <a:lnTo>
                  <a:pt x="514" y="1149"/>
                </a:lnTo>
                <a:lnTo>
                  <a:pt x="534" y="1143"/>
                </a:lnTo>
                <a:lnTo>
                  <a:pt x="553" y="1139"/>
                </a:lnTo>
                <a:lnTo>
                  <a:pt x="585" y="1190"/>
                </a:lnTo>
                <a:lnTo>
                  <a:pt x="601" y="1217"/>
                </a:lnTo>
                <a:lnTo>
                  <a:pt x="618" y="1242"/>
                </a:lnTo>
                <a:lnTo>
                  <a:pt x="592" y="1246"/>
                </a:lnTo>
                <a:lnTo>
                  <a:pt x="568" y="1250"/>
                </a:lnTo>
                <a:lnTo>
                  <a:pt x="545" y="1255"/>
                </a:lnTo>
                <a:lnTo>
                  <a:pt x="524" y="1264"/>
                </a:lnTo>
                <a:lnTo>
                  <a:pt x="505" y="1272"/>
                </a:lnTo>
                <a:lnTo>
                  <a:pt x="488" y="1283"/>
                </a:lnTo>
                <a:lnTo>
                  <a:pt x="473" y="1295"/>
                </a:lnTo>
                <a:lnTo>
                  <a:pt x="459" y="1309"/>
                </a:lnTo>
                <a:lnTo>
                  <a:pt x="447" y="1325"/>
                </a:lnTo>
                <a:lnTo>
                  <a:pt x="436" y="1341"/>
                </a:lnTo>
                <a:lnTo>
                  <a:pt x="426" y="1359"/>
                </a:lnTo>
                <a:lnTo>
                  <a:pt x="419" y="1378"/>
                </a:lnTo>
                <a:lnTo>
                  <a:pt x="412" y="1401"/>
                </a:lnTo>
                <a:lnTo>
                  <a:pt x="408" y="1424"/>
                </a:lnTo>
                <a:lnTo>
                  <a:pt x="405" y="1448"/>
                </a:lnTo>
                <a:lnTo>
                  <a:pt x="402" y="1474"/>
                </a:lnTo>
                <a:lnTo>
                  <a:pt x="913" y="1474"/>
                </a:lnTo>
                <a:lnTo>
                  <a:pt x="906" y="1454"/>
                </a:lnTo>
                <a:lnTo>
                  <a:pt x="900" y="1435"/>
                </a:lnTo>
                <a:lnTo>
                  <a:pt x="895" y="1414"/>
                </a:lnTo>
                <a:lnTo>
                  <a:pt x="892" y="1395"/>
                </a:lnTo>
                <a:lnTo>
                  <a:pt x="873" y="1385"/>
                </a:lnTo>
                <a:lnTo>
                  <a:pt x="852" y="1374"/>
                </a:lnTo>
                <a:lnTo>
                  <a:pt x="832" y="1362"/>
                </a:lnTo>
                <a:lnTo>
                  <a:pt x="812" y="1348"/>
                </a:lnTo>
                <a:lnTo>
                  <a:pt x="792" y="1333"/>
                </a:lnTo>
                <a:lnTo>
                  <a:pt x="772" y="1318"/>
                </a:lnTo>
                <a:lnTo>
                  <a:pt x="752" y="1301"/>
                </a:lnTo>
                <a:lnTo>
                  <a:pt x="733" y="1283"/>
                </a:lnTo>
                <a:lnTo>
                  <a:pt x="713" y="1264"/>
                </a:lnTo>
                <a:lnTo>
                  <a:pt x="696" y="1244"/>
                </a:lnTo>
                <a:lnTo>
                  <a:pt x="678" y="1224"/>
                </a:lnTo>
                <a:lnTo>
                  <a:pt x="660" y="1203"/>
                </a:lnTo>
                <a:lnTo>
                  <a:pt x="642" y="1181"/>
                </a:lnTo>
                <a:lnTo>
                  <a:pt x="625" y="1157"/>
                </a:lnTo>
                <a:lnTo>
                  <a:pt x="608" y="1134"/>
                </a:lnTo>
                <a:lnTo>
                  <a:pt x="593" y="1109"/>
                </a:lnTo>
                <a:lnTo>
                  <a:pt x="95" y="296"/>
                </a:lnTo>
                <a:lnTo>
                  <a:pt x="64" y="243"/>
                </a:lnTo>
                <a:lnTo>
                  <a:pt x="44" y="209"/>
                </a:lnTo>
                <a:lnTo>
                  <a:pt x="26" y="171"/>
                </a:lnTo>
                <a:lnTo>
                  <a:pt x="18" y="152"/>
                </a:lnTo>
                <a:lnTo>
                  <a:pt x="11" y="133"/>
                </a:lnTo>
                <a:lnTo>
                  <a:pt x="6" y="113"/>
                </a:lnTo>
                <a:lnTo>
                  <a:pt x="3" y="95"/>
                </a:lnTo>
                <a:lnTo>
                  <a:pt x="0" y="77"/>
                </a:lnTo>
                <a:lnTo>
                  <a:pt x="1" y="61"/>
                </a:lnTo>
                <a:lnTo>
                  <a:pt x="4" y="47"/>
                </a:lnTo>
                <a:lnTo>
                  <a:pt x="7" y="39"/>
                </a:lnTo>
                <a:lnTo>
                  <a:pt x="10" y="33"/>
                </a:lnTo>
                <a:lnTo>
                  <a:pt x="17" y="24"/>
                </a:lnTo>
                <a:lnTo>
                  <a:pt x="22" y="17"/>
                </a:lnTo>
                <a:lnTo>
                  <a:pt x="29" y="11"/>
                </a:lnTo>
                <a:lnTo>
                  <a:pt x="36" y="7"/>
                </a:lnTo>
                <a:lnTo>
                  <a:pt x="44" y="3"/>
                </a:lnTo>
                <a:lnTo>
                  <a:pt x="51" y="0"/>
                </a:lnTo>
                <a:lnTo>
                  <a:pt x="59" y="0"/>
                </a:lnTo>
                <a:lnTo>
                  <a:pt x="68" y="0"/>
                </a:lnTo>
                <a:lnTo>
                  <a:pt x="76" y="0"/>
                </a:lnTo>
                <a:lnTo>
                  <a:pt x="84" y="3"/>
                </a:lnTo>
                <a:lnTo>
                  <a:pt x="101" y="8"/>
                </a:lnTo>
                <a:lnTo>
                  <a:pt x="119" y="17"/>
                </a:lnTo>
                <a:lnTo>
                  <a:pt x="136" y="28"/>
                </a:lnTo>
                <a:lnTo>
                  <a:pt x="152" y="40"/>
                </a:lnTo>
                <a:lnTo>
                  <a:pt x="169" y="54"/>
                </a:lnTo>
                <a:lnTo>
                  <a:pt x="198" y="82"/>
                </a:lnTo>
                <a:lnTo>
                  <a:pt x="223" y="106"/>
                </a:lnTo>
                <a:lnTo>
                  <a:pt x="239" y="126"/>
                </a:lnTo>
                <a:lnTo>
                  <a:pt x="975" y="944"/>
                </a:lnTo>
                <a:lnTo>
                  <a:pt x="996" y="966"/>
                </a:lnTo>
                <a:lnTo>
                  <a:pt x="1022" y="1000"/>
                </a:lnTo>
                <a:lnTo>
                  <a:pt x="1052" y="1041"/>
                </a:lnTo>
                <a:lnTo>
                  <a:pt x="1083" y="1089"/>
                </a:lnTo>
                <a:lnTo>
                  <a:pt x="1110" y="1095"/>
                </a:lnTo>
                <a:lnTo>
                  <a:pt x="1144" y="1103"/>
                </a:lnTo>
                <a:lnTo>
                  <a:pt x="1182" y="1078"/>
                </a:lnTo>
                <a:lnTo>
                  <a:pt x="1228" y="1049"/>
                </a:lnTo>
                <a:lnTo>
                  <a:pt x="1334" y="987"/>
                </a:lnTo>
                <a:lnTo>
                  <a:pt x="1450" y="919"/>
                </a:lnTo>
                <a:lnTo>
                  <a:pt x="1569" y="853"/>
                </a:lnTo>
                <a:lnTo>
                  <a:pt x="1770" y="744"/>
                </a:lnTo>
                <a:lnTo>
                  <a:pt x="1854" y="698"/>
                </a:lnTo>
                <a:lnTo>
                  <a:pt x="1850" y="760"/>
                </a:lnTo>
                <a:lnTo>
                  <a:pt x="1337" y="1190"/>
                </a:lnTo>
                <a:close/>
                <a:moveTo>
                  <a:pt x="1218" y="1250"/>
                </a:moveTo>
                <a:lnTo>
                  <a:pt x="1218" y="1250"/>
                </a:lnTo>
                <a:lnTo>
                  <a:pt x="1191" y="1237"/>
                </a:lnTo>
                <a:lnTo>
                  <a:pt x="1164" y="1226"/>
                </a:lnTo>
                <a:lnTo>
                  <a:pt x="1139" y="1218"/>
                </a:lnTo>
                <a:lnTo>
                  <a:pt x="1117" y="1211"/>
                </a:lnTo>
                <a:lnTo>
                  <a:pt x="1080" y="1201"/>
                </a:lnTo>
                <a:lnTo>
                  <a:pt x="1067" y="1199"/>
                </a:lnTo>
                <a:lnTo>
                  <a:pt x="1059" y="1197"/>
                </a:lnTo>
                <a:lnTo>
                  <a:pt x="1051" y="1199"/>
                </a:lnTo>
                <a:lnTo>
                  <a:pt x="1043" y="1203"/>
                </a:lnTo>
                <a:lnTo>
                  <a:pt x="1036" y="1208"/>
                </a:lnTo>
                <a:lnTo>
                  <a:pt x="1029" y="1215"/>
                </a:lnTo>
                <a:lnTo>
                  <a:pt x="1023" y="1224"/>
                </a:lnTo>
                <a:lnTo>
                  <a:pt x="1019" y="1235"/>
                </a:lnTo>
                <a:lnTo>
                  <a:pt x="1011" y="1257"/>
                </a:lnTo>
                <a:lnTo>
                  <a:pt x="1005" y="1280"/>
                </a:lnTo>
                <a:lnTo>
                  <a:pt x="1001" y="1304"/>
                </a:lnTo>
                <a:lnTo>
                  <a:pt x="998" y="1323"/>
                </a:lnTo>
                <a:lnTo>
                  <a:pt x="998" y="1338"/>
                </a:lnTo>
                <a:lnTo>
                  <a:pt x="998" y="1356"/>
                </a:lnTo>
                <a:lnTo>
                  <a:pt x="1000" y="1373"/>
                </a:lnTo>
                <a:lnTo>
                  <a:pt x="1002" y="1389"/>
                </a:lnTo>
                <a:lnTo>
                  <a:pt x="1005" y="1403"/>
                </a:lnTo>
                <a:lnTo>
                  <a:pt x="1008" y="1416"/>
                </a:lnTo>
                <a:lnTo>
                  <a:pt x="1012" y="1427"/>
                </a:lnTo>
                <a:lnTo>
                  <a:pt x="1016" y="1438"/>
                </a:lnTo>
                <a:lnTo>
                  <a:pt x="1020" y="1446"/>
                </a:lnTo>
                <a:lnTo>
                  <a:pt x="1030" y="1461"/>
                </a:lnTo>
                <a:lnTo>
                  <a:pt x="1041" y="1471"/>
                </a:lnTo>
                <a:lnTo>
                  <a:pt x="1051" y="1477"/>
                </a:lnTo>
                <a:lnTo>
                  <a:pt x="1055" y="1478"/>
                </a:lnTo>
                <a:lnTo>
                  <a:pt x="1059" y="1478"/>
                </a:lnTo>
                <a:lnTo>
                  <a:pt x="1069" y="1477"/>
                </a:lnTo>
                <a:lnTo>
                  <a:pt x="1081" y="1474"/>
                </a:lnTo>
                <a:lnTo>
                  <a:pt x="1116" y="1464"/>
                </a:lnTo>
                <a:lnTo>
                  <a:pt x="1160" y="1449"/>
                </a:lnTo>
                <a:lnTo>
                  <a:pt x="1207" y="1430"/>
                </a:lnTo>
                <a:lnTo>
                  <a:pt x="1231" y="1419"/>
                </a:lnTo>
                <a:lnTo>
                  <a:pt x="1253" y="1407"/>
                </a:lnTo>
                <a:lnTo>
                  <a:pt x="1272" y="1396"/>
                </a:lnTo>
                <a:lnTo>
                  <a:pt x="1291" y="1384"/>
                </a:lnTo>
                <a:lnTo>
                  <a:pt x="1307" y="1373"/>
                </a:lnTo>
                <a:lnTo>
                  <a:pt x="1318" y="1360"/>
                </a:lnTo>
                <a:lnTo>
                  <a:pt x="1322" y="1355"/>
                </a:lnTo>
                <a:lnTo>
                  <a:pt x="1325" y="1349"/>
                </a:lnTo>
                <a:lnTo>
                  <a:pt x="1327" y="1344"/>
                </a:lnTo>
                <a:lnTo>
                  <a:pt x="1327" y="1338"/>
                </a:lnTo>
                <a:lnTo>
                  <a:pt x="1326" y="1331"/>
                </a:lnTo>
                <a:lnTo>
                  <a:pt x="1323" y="1326"/>
                </a:lnTo>
                <a:lnTo>
                  <a:pt x="1319" y="1319"/>
                </a:lnTo>
                <a:lnTo>
                  <a:pt x="1314" y="1312"/>
                </a:lnTo>
                <a:lnTo>
                  <a:pt x="1298" y="1298"/>
                </a:lnTo>
                <a:lnTo>
                  <a:pt x="1280" y="1286"/>
                </a:lnTo>
                <a:lnTo>
                  <a:pt x="1262" y="1273"/>
                </a:lnTo>
                <a:lnTo>
                  <a:pt x="1244" y="1264"/>
                </a:lnTo>
                <a:lnTo>
                  <a:pt x="1218" y="1250"/>
                </a:lnTo>
                <a:close/>
                <a:moveTo>
                  <a:pt x="895" y="1020"/>
                </a:moveTo>
                <a:lnTo>
                  <a:pt x="184" y="230"/>
                </a:lnTo>
                <a:lnTo>
                  <a:pt x="169" y="210"/>
                </a:lnTo>
                <a:lnTo>
                  <a:pt x="156" y="196"/>
                </a:lnTo>
                <a:lnTo>
                  <a:pt x="151" y="192"/>
                </a:lnTo>
                <a:lnTo>
                  <a:pt x="156" y="199"/>
                </a:lnTo>
                <a:lnTo>
                  <a:pt x="184" y="230"/>
                </a:lnTo>
                <a:lnTo>
                  <a:pt x="189" y="238"/>
                </a:lnTo>
                <a:lnTo>
                  <a:pt x="687" y="1051"/>
                </a:lnTo>
                <a:lnTo>
                  <a:pt x="713" y="1092"/>
                </a:lnTo>
                <a:lnTo>
                  <a:pt x="741" y="1130"/>
                </a:lnTo>
                <a:lnTo>
                  <a:pt x="767" y="1161"/>
                </a:lnTo>
                <a:lnTo>
                  <a:pt x="794" y="1190"/>
                </a:lnTo>
                <a:lnTo>
                  <a:pt x="820" y="1215"/>
                </a:lnTo>
                <a:lnTo>
                  <a:pt x="845" y="1237"/>
                </a:lnTo>
                <a:lnTo>
                  <a:pt x="870" y="1255"/>
                </a:lnTo>
                <a:lnTo>
                  <a:pt x="893" y="1271"/>
                </a:lnTo>
                <a:lnTo>
                  <a:pt x="897" y="1250"/>
                </a:lnTo>
                <a:lnTo>
                  <a:pt x="903" y="1228"/>
                </a:lnTo>
                <a:lnTo>
                  <a:pt x="910" y="1207"/>
                </a:lnTo>
                <a:lnTo>
                  <a:pt x="920" y="1186"/>
                </a:lnTo>
                <a:lnTo>
                  <a:pt x="929" y="1168"/>
                </a:lnTo>
                <a:lnTo>
                  <a:pt x="940" y="1150"/>
                </a:lnTo>
                <a:lnTo>
                  <a:pt x="954" y="1134"/>
                </a:lnTo>
                <a:lnTo>
                  <a:pt x="969" y="1120"/>
                </a:lnTo>
                <a:lnTo>
                  <a:pt x="947" y="1087"/>
                </a:lnTo>
                <a:lnTo>
                  <a:pt x="926" y="1059"/>
                </a:lnTo>
                <a:lnTo>
                  <a:pt x="908" y="1036"/>
                </a:lnTo>
                <a:lnTo>
                  <a:pt x="895" y="1020"/>
                </a:lnTo>
                <a:close/>
                <a:moveTo>
                  <a:pt x="1157" y="1571"/>
                </a:moveTo>
                <a:lnTo>
                  <a:pt x="1157" y="1571"/>
                </a:lnTo>
                <a:lnTo>
                  <a:pt x="1130" y="1579"/>
                </a:lnTo>
                <a:lnTo>
                  <a:pt x="1103" y="1584"/>
                </a:lnTo>
                <a:lnTo>
                  <a:pt x="1080" y="1587"/>
                </a:lnTo>
                <a:lnTo>
                  <a:pt x="1059" y="1589"/>
                </a:lnTo>
                <a:lnTo>
                  <a:pt x="1058" y="1589"/>
                </a:lnTo>
                <a:lnTo>
                  <a:pt x="1182" y="2267"/>
                </a:lnTo>
                <a:lnTo>
                  <a:pt x="1184" y="2155"/>
                </a:lnTo>
                <a:lnTo>
                  <a:pt x="1184" y="2072"/>
                </a:lnTo>
                <a:lnTo>
                  <a:pt x="1184" y="1978"/>
                </a:lnTo>
                <a:lnTo>
                  <a:pt x="1181" y="1878"/>
                </a:lnTo>
                <a:lnTo>
                  <a:pt x="1177" y="1772"/>
                </a:lnTo>
                <a:lnTo>
                  <a:pt x="1174" y="1721"/>
                </a:lnTo>
                <a:lnTo>
                  <a:pt x="1168" y="1669"/>
                </a:lnTo>
                <a:lnTo>
                  <a:pt x="1164" y="1619"/>
                </a:lnTo>
                <a:lnTo>
                  <a:pt x="1157" y="1571"/>
                </a:lnTo>
                <a:close/>
                <a:moveTo>
                  <a:pt x="3258" y="711"/>
                </a:moveTo>
                <a:lnTo>
                  <a:pt x="2624" y="1030"/>
                </a:lnTo>
                <a:lnTo>
                  <a:pt x="3890" y="1030"/>
                </a:lnTo>
                <a:lnTo>
                  <a:pt x="3258" y="711"/>
                </a:lnTo>
                <a:close/>
                <a:moveTo>
                  <a:pt x="2786" y="1141"/>
                </a:moveTo>
                <a:lnTo>
                  <a:pt x="2741" y="1141"/>
                </a:lnTo>
                <a:lnTo>
                  <a:pt x="2588" y="1141"/>
                </a:lnTo>
                <a:lnTo>
                  <a:pt x="2588" y="1442"/>
                </a:lnTo>
                <a:lnTo>
                  <a:pt x="2367" y="1442"/>
                </a:lnTo>
                <a:lnTo>
                  <a:pt x="2367" y="1141"/>
                </a:lnTo>
                <a:lnTo>
                  <a:pt x="2367" y="1106"/>
                </a:lnTo>
                <a:lnTo>
                  <a:pt x="2367" y="1036"/>
                </a:lnTo>
                <a:lnTo>
                  <a:pt x="3258" y="586"/>
                </a:lnTo>
                <a:lnTo>
                  <a:pt x="4150" y="1036"/>
                </a:lnTo>
                <a:lnTo>
                  <a:pt x="4150" y="1106"/>
                </a:lnTo>
                <a:lnTo>
                  <a:pt x="4150" y="1141"/>
                </a:lnTo>
                <a:lnTo>
                  <a:pt x="4150" y="1442"/>
                </a:lnTo>
                <a:lnTo>
                  <a:pt x="3928" y="1442"/>
                </a:lnTo>
                <a:lnTo>
                  <a:pt x="3928" y="1141"/>
                </a:lnTo>
                <a:lnTo>
                  <a:pt x="3892" y="1141"/>
                </a:lnTo>
                <a:lnTo>
                  <a:pt x="3779" y="1141"/>
                </a:lnTo>
                <a:lnTo>
                  <a:pt x="3545" y="1141"/>
                </a:lnTo>
                <a:lnTo>
                  <a:pt x="3009" y="1141"/>
                </a:lnTo>
                <a:lnTo>
                  <a:pt x="2786" y="1141"/>
                </a:lnTo>
                <a:close/>
                <a:moveTo>
                  <a:pt x="3337" y="1623"/>
                </a:moveTo>
                <a:lnTo>
                  <a:pt x="3641" y="2050"/>
                </a:lnTo>
                <a:lnTo>
                  <a:pt x="3572" y="1294"/>
                </a:lnTo>
                <a:lnTo>
                  <a:pt x="3337" y="1623"/>
                </a:lnTo>
                <a:close/>
                <a:moveTo>
                  <a:pt x="3201" y="1623"/>
                </a:moveTo>
                <a:lnTo>
                  <a:pt x="2991" y="1329"/>
                </a:lnTo>
                <a:lnTo>
                  <a:pt x="2929" y="2006"/>
                </a:lnTo>
                <a:lnTo>
                  <a:pt x="3201" y="1623"/>
                </a:lnTo>
                <a:close/>
                <a:moveTo>
                  <a:pt x="3602" y="2187"/>
                </a:moveTo>
                <a:lnTo>
                  <a:pt x="3269" y="1719"/>
                </a:lnTo>
                <a:lnTo>
                  <a:pt x="2936" y="2187"/>
                </a:lnTo>
                <a:lnTo>
                  <a:pt x="3602" y="2187"/>
                </a:lnTo>
                <a:close/>
                <a:moveTo>
                  <a:pt x="3342" y="2775"/>
                </a:moveTo>
                <a:lnTo>
                  <a:pt x="3750" y="3246"/>
                </a:lnTo>
                <a:lnTo>
                  <a:pt x="3673" y="2395"/>
                </a:lnTo>
                <a:lnTo>
                  <a:pt x="3342" y="2775"/>
                </a:lnTo>
                <a:close/>
                <a:moveTo>
                  <a:pt x="2929" y="2298"/>
                </a:moveTo>
                <a:lnTo>
                  <a:pt x="3269" y="2691"/>
                </a:lnTo>
                <a:lnTo>
                  <a:pt x="3609" y="2298"/>
                </a:lnTo>
                <a:lnTo>
                  <a:pt x="2929" y="2298"/>
                </a:lnTo>
                <a:close/>
                <a:moveTo>
                  <a:pt x="3196" y="2775"/>
                </a:moveTo>
                <a:lnTo>
                  <a:pt x="2891" y="2424"/>
                </a:lnTo>
                <a:lnTo>
                  <a:pt x="2819" y="3210"/>
                </a:lnTo>
                <a:lnTo>
                  <a:pt x="3196" y="2775"/>
                </a:lnTo>
                <a:close/>
                <a:moveTo>
                  <a:pt x="3670" y="3322"/>
                </a:moveTo>
                <a:lnTo>
                  <a:pt x="3269" y="2859"/>
                </a:lnTo>
                <a:lnTo>
                  <a:pt x="2868" y="3322"/>
                </a:lnTo>
                <a:lnTo>
                  <a:pt x="3670" y="3322"/>
                </a:lnTo>
                <a:close/>
                <a:moveTo>
                  <a:pt x="3877" y="2202"/>
                </a:moveTo>
                <a:lnTo>
                  <a:pt x="4381" y="2202"/>
                </a:lnTo>
                <a:lnTo>
                  <a:pt x="3848" y="1883"/>
                </a:lnTo>
                <a:lnTo>
                  <a:pt x="3877" y="2202"/>
                </a:lnTo>
                <a:close/>
                <a:moveTo>
                  <a:pt x="2717" y="1893"/>
                </a:moveTo>
                <a:lnTo>
                  <a:pt x="2200" y="2202"/>
                </a:lnTo>
                <a:lnTo>
                  <a:pt x="2689" y="2202"/>
                </a:lnTo>
                <a:lnTo>
                  <a:pt x="2717" y="1893"/>
                </a:lnTo>
                <a:close/>
                <a:moveTo>
                  <a:pt x="2636" y="2786"/>
                </a:moveTo>
                <a:lnTo>
                  <a:pt x="1673" y="3315"/>
                </a:lnTo>
                <a:lnTo>
                  <a:pt x="2587" y="3315"/>
                </a:lnTo>
                <a:lnTo>
                  <a:pt x="2636" y="2786"/>
                </a:lnTo>
                <a:close/>
                <a:moveTo>
                  <a:pt x="3978" y="3315"/>
                </a:moveTo>
                <a:lnTo>
                  <a:pt x="4864" y="3315"/>
                </a:lnTo>
                <a:lnTo>
                  <a:pt x="3933" y="2802"/>
                </a:lnTo>
                <a:lnTo>
                  <a:pt x="3978" y="3315"/>
                </a:lnTo>
                <a:close/>
                <a:moveTo>
                  <a:pt x="3346" y="3928"/>
                </a:moveTo>
                <a:lnTo>
                  <a:pt x="3862" y="4470"/>
                </a:lnTo>
                <a:lnTo>
                  <a:pt x="3771" y="3473"/>
                </a:lnTo>
                <a:lnTo>
                  <a:pt x="3346" y="3928"/>
                </a:lnTo>
                <a:close/>
                <a:moveTo>
                  <a:pt x="2876" y="3433"/>
                </a:moveTo>
                <a:lnTo>
                  <a:pt x="3270" y="3848"/>
                </a:lnTo>
                <a:lnTo>
                  <a:pt x="3657" y="3433"/>
                </a:lnTo>
                <a:lnTo>
                  <a:pt x="2876" y="3433"/>
                </a:lnTo>
                <a:close/>
                <a:moveTo>
                  <a:pt x="3196" y="3928"/>
                </a:moveTo>
                <a:lnTo>
                  <a:pt x="2792" y="3505"/>
                </a:lnTo>
                <a:lnTo>
                  <a:pt x="2705" y="4453"/>
                </a:lnTo>
                <a:lnTo>
                  <a:pt x="3196" y="3928"/>
                </a:lnTo>
                <a:close/>
                <a:moveTo>
                  <a:pt x="2474" y="4549"/>
                </a:moveTo>
                <a:lnTo>
                  <a:pt x="2577" y="3426"/>
                </a:lnTo>
                <a:lnTo>
                  <a:pt x="1651" y="3426"/>
                </a:lnTo>
                <a:lnTo>
                  <a:pt x="1651" y="3689"/>
                </a:lnTo>
                <a:lnTo>
                  <a:pt x="1430" y="3689"/>
                </a:lnTo>
                <a:lnTo>
                  <a:pt x="1430" y="3426"/>
                </a:lnTo>
                <a:lnTo>
                  <a:pt x="1430" y="3328"/>
                </a:lnTo>
                <a:lnTo>
                  <a:pt x="1430" y="3322"/>
                </a:lnTo>
                <a:lnTo>
                  <a:pt x="2648" y="2653"/>
                </a:lnTo>
                <a:lnTo>
                  <a:pt x="2678" y="2313"/>
                </a:lnTo>
                <a:lnTo>
                  <a:pt x="2164" y="2313"/>
                </a:lnTo>
                <a:lnTo>
                  <a:pt x="2164" y="2595"/>
                </a:lnTo>
                <a:lnTo>
                  <a:pt x="1943" y="2595"/>
                </a:lnTo>
                <a:lnTo>
                  <a:pt x="1943" y="2313"/>
                </a:lnTo>
                <a:lnTo>
                  <a:pt x="1943" y="2233"/>
                </a:lnTo>
                <a:lnTo>
                  <a:pt x="1943" y="2227"/>
                </a:lnTo>
                <a:lnTo>
                  <a:pt x="1951" y="2227"/>
                </a:lnTo>
                <a:lnTo>
                  <a:pt x="2730" y="1757"/>
                </a:lnTo>
                <a:lnTo>
                  <a:pt x="2777" y="1251"/>
                </a:lnTo>
                <a:lnTo>
                  <a:pt x="3072" y="1251"/>
                </a:lnTo>
                <a:lnTo>
                  <a:pt x="3269" y="1528"/>
                </a:lnTo>
                <a:lnTo>
                  <a:pt x="3467" y="1251"/>
                </a:lnTo>
                <a:lnTo>
                  <a:pt x="3790" y="1251"/>
                </a:lnTo>
                <a:lnTo>
                  <a:pt x="3834" y="1746"/>
                </a:lnTo>
                <a:lnTo>
                  <a:pt x="4675" y="2249"/>
                </a:lnTo>
                <a:lnTo>
                  <a:pt x="4675" y="2313"/>
                </a:lnTo>
                <a:lnTo>
                  <a:pt x="4675" y="2617"/>
                </a:lnTo>
                <a:lnTo>
                  <a:pt x="4454" y="2617"/>
                </a:lnTo>
                <a:lnTo>
                  <a:pt x="4454" y="2313"/>
                </a:lnTo>
                <a:lnTo>
                  <a:pt x="3887" y="2313"/>
                </a:lnTo>
                <a:lnTo>
                  <a:pt x="3920" y="2670"/>
                </a:lnTo>
                <a:lnTo>
                  <a:pt x="5112" y="3322"/>
                </a:lnTo>
                <a:lnTo>
                  <a:pt x="5112" y="3328"/>
                </a:lnTo>
                <a:lnTo>
                  <a:pt x="5112" y="3426"/>
                </a:lnTo>
                <a:lnTo>
                  <a:pt x="5112" y="3689"/>
                </a:lnTo>
                <a:lnTo>
                  <a:pt x="4891" y="3689"/>
                </a:lnTo>
                <a:lnTo>
                  <a:pt x="4891" y="3426"/>
                </a:lnTo>
                <a:lnTo>
                  <a:pt x="3989" y="3426"/>
                </a:lnTo>
                <a:lnTo>
                  <a:pt x="4092" y="4549"/>
                </a:lnTo>
                <a:lnTo>
                  <a:pt x="3785" y="4549"/>
                </a:lnTo>
                <a:lnTo>
                  <a:pt x="3272" y="4008"/>
                </a:lnTo>
                <a:lnTo>
                  <a:pt x="2767" y="4549"/>
                </a:lnTo>
                <a:lnTo>
                  <a:pt x="2474" y="4549"/>
                </a:lnTo>
                <a:close/>
                <a:moveTo>
                  <a:pt x="5062" y="4659"/>
                </a:moveTo>
                <a:lnTo>
                  <a:pt x="5062" y="4763"/>
                </a:lnTo>
                <a:lnTo>
                  <a:pt x="318" y="4763"/>
                </a:lnTo>
                <a:lnTo>
                  <a:pt x="318" y="4659"/>
                </a:lnTo>
                <a:lnTo>
                  <a:pt x="5062" y="46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/>
          <a:lstStyle/>
          <a:p>
            <a:endParaRPr lang="es-PE" dirty="0">
              <a:solidFill>
                <a:schemeClr val="bg2"/>
              </a:solidFill>
            </a:endParaRPr>
          </a:p>
        </p:txBody>
      </p:sp>
      <p:sp>
        <p:nvSpPr>
          <p:cNvPr id="18" name="Freeform 59"/>
          <p:cNvSpPr>
            <a:spLocks noChangeAspect="1" noEditPoints="1"/>
          </p:cNvSpPr>
          <p:nvPr/>
        </p:nvSpPr>
        <p:spPr bwMode="auto">
          <a:xfrm>
            <a:off x="2646204" y="4015809"/>
            <a:ext cx="920750" cy="719138"/>
          </a:xfrm>
          <a:custGeom>
            <a:avLst/>
            <a:gdLst>
              <a:gd name="T0" fmla="*/ 2147483647 w 6108"/>
              <a:gd name="T1" fmla="*/ 2147483647 h 4763"/>
              <a:gd name="T2" fmla="*/ 2147483647 w 6108"/>
              <a:gd name="T3" fmla="*/ 2147483647 h 4763"/>
              <a:gd name="T4" fmla="*/ 2147483647 w 6108"/>
              <a:gd name="T5" fmla="*/ 2147483647 h 4763"/>
              <a:gd name="T6" fmla="*/ 2147483647 w 6108"/>
              <a:gd name="T7" fmla="*/ 2147483647 h 4763"/>
              <a:gd name="T8" fmla="*/ 2147483647 w 6108"/>
              <a:gd name="T9" fmla="*/ 2147483647 h 4763"/>
              <a:gd name="T10" fmla="*/ 2147483647 w 6108"/>
              <a:gd name="T11" fmla="*/ 2147483647 h 4763"/>
              <a:gd name="T12" fmla="*/ 2147483647 w 6108"/>
              <a:gd name="T13" fmla="*/ 2147483647 h 4763"/>
              <a:gd name="T14" fmla="*/ 2147483647 w 6108"/>
              <a:gd name="T15" fmla="*/ 2147483647 h 4763"/>
              <a:gd name="T16" fmla="*/ 2147483647 w 6108"/>
              <a:gd name="T17" fmla="*/ 2147483647 h 4763"/>
              <a:gd name="T18" fmla="*/ 2147483647 w 6108"/>
              <a:gd name="T19" fmla="*/ 2147483647 h 4763"/>
              <a:gd name="T20" fmla="*/ 2147483647 w 6108"/>
              <a:gd name="T21" fmla="*/ 2147483647 h 4763"/>
              <a:gd name="T22" fmla="*/ 2147483647 w 6108"/>
              <a:gd name="T23" fmla="*/ 2147483647 h 4763"/>
              <a:gd name="T24" fmla="*/ 2147483647 w 6108"/>
              <a:gd name="T25" fmla="*/ 2147483647 h 4763"/>
              <a:gd name="T26" fmla="*/ 2147483647 w 6108"/>
              <a:gd name="T27" fmla="*/ 2147483647 h 4763"/>
              <a:gd name="T28" fmla="*/ 2147483647 w 6108"/>
              <a:gd name="T29" fmla="*/ 2147483647 h 4763"/>
              <a:gd name="T30" fmla="*/ 2147483647 w 6108"/>
              <a:gd name="T31" fmla="*/ 2147483647 h 4763"/>
              <a:gd name="T32" fmla="*/ 2147483647 w 6108"/>
              <a:gd name="T33" fmla="*/ 2147483647 h 4763"/>
              <a:gd name="T34" fmla="*/ 2147483647 w 6108"/>
              <a:gd name="T35" fmla="*/ 2147483647 h 4763"/>
              <a:gd name="T36" fmla="*/ 2147483647 w 6108"/>
              <a:gd name="T37" fmla="*/ 2147483647 h 4763"/>
              <a:gd name="T38" fmla="*/ 2147483647 w 6108"/>
              <a:gd name="T39" fmla="*/ 2147483647 h 4763"/>
              <a:gd name="T40" fmla="*/ 2147483647 w 6108"/>
              <a:gd name="T41" fmla="*/ 2147483647 h 4763"/>
              <a:gd name="T42" fmla="*/ 2147483647 w 6108"/>
              <a:gd name="T43" fmla="*/ 2147483647 h 4763"/>
              <a:gd name="T44" fmla="*/ 2147483647 w 6108"/>
              <a:gd name="T45" fmla="*/ 2147483647 h 4763"/>
              <a:gd name="T46" fmla="*/ 2147483647 w 6108"/>
              <a:gd name="T47" fmla="*/ 2147483647 h 4763"/>
              <a:gd name="T48" fmla="*/ 2147483647 w 6108"/>
              <a:gd name="T49" fmla="*/ 2147483647 h 4763"/>
              <a:gd name="T50" fmla="*/ 2147483647 w 6108"/>
              <a:gd name="T51" fmla="*/ 2147483647 h 4763"/>
              <a:gd name="T52" fmla="*/ 2147483647 w 6108"/>
              <a:gd name="T53" fmla="*/ 2147483647 h 4763"/>
              <a:gd name="T54" fmla="*/ 2147483647 w 6108"/>
              <a:gd name="T55" fmla="*/ 2147483647 h 4763"/>
              <a:gd name="T56" fmla="*/ 2147483647 w 6108"/>
              <a:gd name="T57" fmla="*/ 2147483647 h 4763"/>
              <a:gd name="T58" fmla="*/ 2147483647 w 6108"/>
              <a:gd name="T59" fmla="*/ 2147483647 h 4763"/>
              <a:gd name="T60" fmla="*/ 2147483647 w 6108"/>
              <a:gd name="T61" fmla="*/ 2147483647 h 4763"/>
              <a:gd name="T62" fmla="*/ 2147483647 w 6108"/>
              <a:gd name="T63" fmla="*/ 2147483647 h 4763"/>
              <a:gd name="T64" fmla="*/ 2147483647 w 6108"/>
              <a:gd name="T65" fmla="*/ 2147483647 h 4763"/>
              <a:gd name="T66" fmla="*/ 2147483647 w 6108"/>
              <a:gd name="T67" fmla="*/ 2147483647 h 4763"/>
              <a:gd name="T68" fmla="*/ 2147483647 w 6108"/>
              <a:gd name="T69" fmla="*/ 2147483647 h 4763"/>
              <a:gd name="T70" fmla="*/ 2147483647 w 6108"/>
              <a:gd name="T71" fmla="*/ 2147483647 h 4763"/>
              <a:gd name="T72" fmla="*/ 2147483647 w 6108"/>
              <a:gd name="T73" fmla="*/ 2147483647 h 4763"/>
              <a:gd name="T74" fmla="*/ 2147483647 w 6108"/>
              <a:gd name="T75" fmla="*/ 2147483647 h 4763"/>
              <a:gd name="T76" fmla="*/ 2147483647 w 6108"/>
              <a:gd name="T77" fmla="*/ 2147483647 h 4763"/>
              <a:gd name="T78" fmla="*/ 2147483647 w 6108"/>
              <a:gd name="T79" fmla="*/ 2147483647 h 4763"/>
              <a:gd name="T80" fmla="*/ 2147483647 w 6108"/>
              <a:gd name="T81" fmla="*/ 2147483647 h 4763"/>
              <a:gd name="T82" fmla="*/ 2147483647 w 6108"/>
              <a:gd name="T83" fmla="*/ 2147483647 h 4763"/>
              <a:gd name="T84" fmla="*/ 2147483647 w 6108"/>
              <a:gd name="T85" fmla="*/ 2147483647 h 4763"/>
              <a:gd name="T86" fmla="*/ 2147483647 w 6108"/>
              <a:gd name="T87" fmla="*/ 2147483647 h 4763"/>
              <a:gd name="T88" fmla="*/ 2147483647 w 6108"/>
              <a:gd name="T89" fmla="*/ 2147483647 h 4763"/>
              <a:gd name="T90" fmla="*/ 2147483647 w 6108"/>
              <a:gd name="T91" fmla="*/ 2147483647 h 4763"/>
              <a:gd name="T92" fmla="*/ 2147483647 w 6108"/>
              <a:gd name="T93" fmla="*/ 2147483647 h 4763"/>
              <a:gd name="T94" fmla="*/ 2147483647 w 6108"/>
              <a:gd name="T95" fmla="*/ 2147483647 h 4763"/>
              <a:gd name="T96" fmla="*/ 0 w 6108"/>
              <a:gd name="T97" fmla="*/ 2147483647 h 4763"/>
              <a:gd name="T98" fmla="*/ 2147483647 w 6108"/>
              <a:gd name="T99" fmla="*/ 2147483647 h 4763"/>
              <a:gd name="T100" fmla="*/ 2147483647 w 6108"/>
              <a:gd name="T101" fmla="*/ 2147483647 h 4763"/>
              <a:gd name="T102" fmla="*/ 2147483647 w 6108"/>
              <a:gd name="T103" fmla="*/ 2147483647 h 4763"/>
              <a:gd name="T104" fmla="*/ 2147483647 w 6108"/>
              <a:gd name="T105" fmla="*/ 2147483647 h 4763"/>
              <a:gd name="T106" fmla="*/ 2147483647 w 6108"/>
              <a:gd name="T107" fmla="*/ 2147483647 h 4763"/>
              <a:gd name="T108" fmla="*/ 2147483647 w 6108"/>
              <a:gd name="T109" fmla="*/ 2147483647 h 4763"/>
              <a:gd name="T110" fmla="*/ 2147483647 w 6108"/>
              <a:gd name="T111" fmla="*/ 2147483647 h 4763"/>
              <a:gd name="T112" fmla="*/ 2147483647 w 6108"/>
              <a:gd name="T113" fmla="*/ 2147483647 h 4763"/>
              <a:gd name="T114" fmla="*/ 2147483647 w 6108"/>
              <a:gd name="T115" fmla="*/ 2147483647 h 4763"/>
              <a:gd name="T116" fmla="*/ 2147483647 w 6108"/>
              <a:gd name="T117" fmla="*/ 2147483647 h 4763"/>
              <a:gd name="T118" fmla="*/ 2147483647 w 6108"/>
              <a:gd name="T119" fmla="*/ 2147483647 h 4763"/>
              <a:gd name="T120" fmla="*/ 2147483647 w 6108"/>
              <a:gd name="T121" fmla="*/ 2147483647 h 4763"/>
              <a:gd name="T122" fmla="*/ 2147483647 w 6108"/>
              <a:gd name="T123" fmla="*/ 2147483647 h 4763"/>
              <a:gd name="T124" fmla="*/ 2147483647 w 6108"/>
              <a:gd name="T125" fmla="*/ 2147483647 h 47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108"/>
              <a:gd name="T190" fmla="*/ 0 h 4763"/>
              <a:gd name="T191" fmla="*/ 6108 w 6108"/>
              <a:gd name="T192" fmla="*/ 4763 h 476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108" h="4763">
                <a:moveTo>
                  <a:pt x="5345" y="3296"/>
                </a:moveTo>
                <a:lnTo>
                  <a:pt x="5345" y="3296"/>
                </a:lnTo>
                <a:lnTo>
                  <a:pt x="5298" y="3312"/>
                </a:lnTo>
                <a:lnTo>
                  <a:pt x="5246" y="3326"/>
                </a:lnTo>
                <a:lnTo>
                  <a:pt x="5195" y="3340"/>
                </a:lnTo>
                <a:lnTo>
                  <a:pt x="5140" y="3352"/>
                </a:lnTo>
                <a:lnTo>
                  <a:pt x="5083" y="3363"/>
                </a:lnTo>
                <a:lnTo>
                  <a:pt x="5026" y="3372"/>
                </a:lnTo>
                <a:lnTo>
                  <a:pt x="4966" y="3381"/>
                </a:lnTo>
                <a:lnTo>
                  <a:pt x="4905" y="3388"/>
                </a:lnTo>
                <a:lnTo>
                  <a:pt x="4844" y="3393"/>
                </a:lnTo>
                <a:lnTo>
                  <a:pt x="4782" y="3399"/>
                </a:lnTo>
                <a:lnTo>
                  <a:pt x="4720" y="3402"/>
                </a:lnTo>
                <a:lnTo>
                  <a:pt x="4657" y="3404"/>
                </a:lnTo>
                <a:lnTo>
                  <a:pt x="4595" y="3405"/>
                </a:lnTo>
                <a:lnTo>
                  <a:pt x="4531" y="3405"/>
                </a:lnTo>
                <a:lnTo>
                  <a:pt x="4468" y="3404"/>
                </a:lnTo>
                <a:lnTo>
                  <a:pt x="4404" y="3401"/>
                </a:lnTo>
                <a:lnTo>
                  <a:pt x="4344" y="3398"/>
                </a:lnTo>
                <a:lnTo>
                  <a:pt x="4281" y="3393"/>
                </a:lnTo>
                <a:lnTo>
                  <a:pt x="4220" y="3387"/>
                </a:lnTo>
                <a:lnTo>
                  <a:pt x="4161" y="3379"/>
                </a:lnTo>
                <a:lnTo>
                  <a:pt x="4103" y="3372"/>
                </a:lnTo>
                <a:lnTo>
                  <a:pt x="4047" y="3363"/>
                </a:lnTo>
                <a:lnTo>
                  <a:pt x="3990" y="3352"/>
                </a:lnTo>
                <a:lnTo>
                  <a:pt x="3937" y="3341"/>
                </a:lnTo>
                <a:lnTo>
                  <a:pt x="3885" y="3328"/>
                </a:lnTo>
                <a:lnTo>
                  <a:pt x="3837" y="3314"/>
                </a:lnTo>
                <a:lnTo>
                  <a:pt x="3789" y="3300"/>
                </a:lnTo>
                <a:lnTo>
                  <a:pt x="3745" y="3283"/>
                </a:lnTo>
                <a:lnTo>
                  <a:pt x="3704" y="3267"/>
                </a:lnTo>
                <a:lnTo>
                  <a:pt x="3664" y="3250"/>
                </a:lnTo>
                <a:lnTo>
                  <a:pt x="3629" y="3230"/>
                </a:lnTo>
                <a:lnTo>
                  <a:pt x="3598" y="3210"/>
                </a:lnTo>
                <a:lnTo>
                  <a:pt x="3179" y="3396"/>
                </a:lnTo>
                <a:lnTo>
                  <a:pt x="3145" y="3387"/>
                </a:lnTo>
                <a:lnTo>
                  <a:pt x="3112" y="3376"/>
                </a:lnTo>
                <a:lnTo>
                  <a:pt x="3078" y="3364"/>
                </a:lnTo>
                <a:lnTo>
                  <a:pt x="3045" y="3350"/>
                </a:lnTo>
                <a:lnTo>
                  <a:pt x="3013" y="3337"/>
                </a:lnTo>
                <a:lnTo>
                  <a:pt x="2982" y="3320"/>
                </a:lnTo>
                <a:lnTo>
                  <a:pt x="2952" y="3305"/>
                </a:lnTo>
                <a:lnTo>
                  <a:pt x="2926" y="3288"/>
                </a:lnTo>
                <a:lnTo>
                  <a:pt x="2902" y="3271"/>
                </a:lnTo>
                <a:lnTo>
                  <a:pt x="2880" y="3253"/>
                </a:lnTo>
                <a:lnTo>
                  <a:pt x="2862" y="3236"/>
                </a:lnTo>
                <a:lnTo>
                  <a:pt x="2848" y="3218"/>
                </a:lnTo>
                <a:lnTo>
                  <a:pt x="2842" y="3209"/>
                </a:lnTo>
                <a:lnTo>
                  <a:pt x="2838" y="3201"/>
                </a:lnTo>
                <a:lnTo>
                  <a:pt x="2835" y="3192"/>
                </a:lnTo>
                <a:lnTo>
                  <a:pt x="2833" y="3183"/>
                </a:lnTo>
                <a:lnTo>
                  <a:pt x="2832" y="3175"/>
                </a:lnTo>
                <a:lnTo>
                  <a:pt x="2832" y="3168"/>
                </a:lnTo>
                <a:lnTo>
                  <a:pt x="2835" y="3159"/>
                </a:lnTo>
                <a:lnTo>
                  <a:pt x="2838" y="3151"/>
                </a:lnTo>
                <a:lnTo>
                  <a:pt x="2844" y="3139"/>
                </a:lnTo>
                <a:lnTo>
                  <a:pt x="2852" y="3127"/>
                </a:lnTo>
                <a:lnTo>
                  <a:pt x="2862" y="3116"/>
                </a:lnTo>
                <a:lnTo>
                  <a:pt x="2873" y="3104"/>
                </a:lnTo>
                <a:lnTo>
                  <a:pt x="2897" y="3081"/>
                </a:lnTo>
                <a:lnTo>
                  <a:pt x="2928" y="3058"/>
                </a:lnTo>
                <a:lnTo>
                  <a:pt x="2961" y="3035"/>
                </a:lnTo>
                <a:lnTo>
                  <a:pt x="2999" y="3014"/>
                </a:lnTo>
                <a:lnTo>
                  <a:pt x="3040" y="2994"/>
                </a:lnTo>
                <a:lnTo>
                  <a:pt x="3083" y="2974"/>
                </a:lnTo>
                <a:lnTo>
                  <a:pt x="3129" y="2955"/>
                </a:lnTo>
                <a:lnTo>
                  <a:pt x="3177" y="2938"/>
                </a:lnTo>
                <a:lnTo>
                  <a:pt x="3226" y="2921"/>
                </a:lnTo>
                <a:lnTo>
                  <a:pt x="3276" y="2906"/>
                </a:lnTo>
                <a:lnTo>
                  <a:pt x="3328" y="2892"/>
                </a:lnTo>
                <a:lnTo>
                  <a:pt x="3378" y="2880"/>
                </a:lnTo>
                <a:lnTo>
                  <a:pt x="3429" y="2871"/>
                </a:lnTo>
                <a:lnTo>
                  <a:pt x="3479" y="2862"/>
                </a:lnTo>
                <a:lnTo>
                  <a:pt x="3479" y="2799"/>
                </a:lnTo>
                <a:lnTo>
                  <a:pt x="3392" y="2816"/>
                </a:lnTo>
                <a:lnTo>
                  <a:pt x="3308" y="2836"/>
                </a:lnTo>
                <a:lnTo>
                  <a:pt x="3267" y="2848"/>
                </a:lnTo>
                <a:lnTo>
                  <a:pt x="3228" y="2859"/>
                </a:lnTo>
                <a:lnTo>
                  <a:pt x="3189" y="2872"/>
                </a:lnTo>
                <a:lnTo>
                  <a:pt x="3151" y="2885"/>
                </a:lnTo>
                <a:lnTo>
                  <a:pt x="3115" y="2900"/>
                </a:lnTo>
                <a:lnTo>
                  <a:pt x="3078" y="2914"/>
                </a:lnTo>
                <a:lnTo>
                  <a:pt x="3045" y="2929"/>
                </a:lnTo>
                <a:lnTo>
                  <a:pt x="3011" y="2945"/>
                </a:lnTo>
                <a:lnTo>
                  <a:pt x="2979" y="2962"/>
                </a:lnTo>
                <a:lnTo>
                  <a:pt x="2949" y="2980"/>
                </a:lnTo>
                <a:lnTo>
                  <a:pt x="2920" y="2999"/>
                </a:lnTo>
                <a:lnTo>
                  <a:pt x="2894" y="3019"/>
                </a:lnTo>
                <a:lnTo>
                  <a:pt x="2870" y="3038"/>
                </a:lnTo>
                <a:lnTo>
                  <a:pt x="2850" y="3057"/>
                </a:lnTo>
                <a:lnTo>
                  <a:pt x="2832" y="3075"/>
                </a:lnTo>
                <a:lnTo>
                  <a:pt x="2817" y="3093"/>
                </a:lnTo>
                <a:lnTo>
                  <a:pt x="2803" y="3111"/>
                </a:lnTo>
                <a:lnTo>
                  <a:pt x="2792" y="3130"/>
                </a:lnTo>
                <a:lnTo>
                  <a:pt x="2785" y="3146"/>
                </a:lnTo>
                <a:lnTo>
                  <a:pt x="2778" y="3165"/>
                </a:lnTo>
                <a:lnTo>
                  <a:pt x="2775" y="3181"/>
                </a:lnTo>
                <a:lnTo>
                  <a:pt x="2774" y="3198"/>
                </a:lnTo>
                <a:lnTo>
                  <a:pt x="2775" y="3215"/>
                </a:lnTo>
                <a:lnTo>
                  <a:pt x="2777" y="3230"/>
                </a:lnTo>
                <a:lnTo>
                  <a:pt x="2783" y="3245"/>
                </a:lnTo>
                <a:lnTo>
                  <a:pt x="2789" y="3259"/>
                </a:lnTo>
                <a:lnTo>
                  <a:pt x="2798" y="3273"/>
                </a:lnTo>
                <a:lnTo>
                  <a:pt x="2807" y="3286"/>
                </a:lnTo>
                <a:lnTo>
                  <a:pt x="2824" y="3303"/>
                </a:lnTo>
                <a:lnTo>
                  <a:pt x="2844" y="3320"/>
                </a:lnTo>
                <a:lnTo>
                  <a:pt x="2868" y="3337"/>
                </a:lnTo>
                <a:lnTo>
                  <a:pt x="2897" y="3355"/>
                </a:lnTo>
                <a:lnTo>
                  <a:pt x="2929" y="3373"/>
                </a:lnTo>
                <a:lnTo>
                  <a:pt x="2964" y="3390"/>
                </a:lnTo>
                <a:lnTo>
                  <a:pt x="3002" y="3408"/>
                </a:lnTo>
                <a:lnTo>
                  <a:pt x="3045" y="3426"/>
                </a:lnTo>
                <a:lnTo>
                  <a:pt x="3091" y="3443"/>
                </a:lnTo>
                <a:lnTo>
                  <a:pt x="3139" y="3460"/>
                </a:lnTo>
                <a:lnTo>
                  <a:pt x="3191" y="3477"/>
                </a:lnTo>
                <a:lnTo>
                  <a:pt x="3244" y="3492"/>
                </a:lnTo>
                <a:lnTo>
                  <a:pt x="3302" y="3507"/>
                </a:lnTo>
                <a:lnTo>
                  <a:pt x="3363" y="3522"/>
                </a:lnTo>
                <a:lnTo>
                  <a:pt x="3425" y="3536"/>
                </a:lnTo>
                <a:lnTo>
                  <a:pt x="3491" y="3548"/>
                </a:lnTo>
                <a:lnTo>
                  <a:pt x="3564" y="3560"/>
                </a:lnTo>
                <a:lnTo>
                  <a:pt x="3639" y="3571"/>
                </a:lnTo>
                <a:lnTo>
                  <a:pt x="3712" y="3579"/>
                </a:lnTo>
                <a:lnTo>
                  <a:pt x="3785" y="3585"/>
                </a:lnTo>
                <a:lnTo>
                  <a:pt x="3858" y="3589"/>
                </a:lnTo>
                <a:lnTo>
                  <a:pt x="3931" y="3592"/>
                </a:lnTo>
                <a:lnTo>
                  <a:pt x="4004" y="3594"/>
                </a:lnTo>
                <a:lnTo>
                  <a:pt x="4076" y="3594"/>
                </a:lnTo>
                <a:lnTo>
                  <a:pt x="4147" y="3592"/>
                </a:lnTo>
                <a:lnTo>
                  <a:pt x="4219" y="3589"/>
                </a:lnTo>
                <a:lnTo>
                  <a:pt x="4289" y="3585"/>
                </a:lnTo>
                <a:lnTo>
                  <a:pt x="4357" y="3580"/>
                </a:lnTo>
                <a:lnTo>
                  <a:pt x="4426" y="3573"/>
                </a:lnTo>
                <a:lnTo>
                  <a:pt x="4493" y="3565"/>
                </a:lnTo>
                <a:lnTo>
                  <a:pt x="4557" y="3556"/>
                </a:lnTo>
                <a:lnTo>
                  <a:pt x="4621" y="3545"/>
                </a:lnTo>
                <a:lnTo>
                  <a:pt x="4683" y="3535"/>
                </a:lnTo>
                <a:lnTo>
                  <a:pt x="4744" y="3522"/>
                </a:lnTo>
                <a:lnTo>
                  <a:pt x="4803" y="3509"/>
                </a:lnTo>
                <a:lnTo>
                  <a:pt x="4860" y="3495"/>
                </a:lnTo>
                <a:lnTo>
                  <a:pt x="4914" y="3481"/>
                </a:lnTo>
                <a:lnTo>
                  <a:pt x="4966" y="3466"/>
                </a:lnTo>
                <a:lnTo>
                  <a:pt x="5016" y="3451"/>
                </a:lnTo>
                <a:lnTo>
                  <a:pt x="5065" y="3434"/>
                </a:lnTo>
                <a:lnTo>
                  <a:pt x="5109" y="3417"/>
                </a:lnTo>
                <a:lnTo>
                  <a:pt x="5152" y="3401"/>
                </a:lnTo>
                <a:lnTo>
                  <a:pt x="5193" y="3384"/>
                </a:lnTo>
                <a:lnTo>
                  <a:pt x="5230" y="3367"/>
                </a:lnTo>
                <a:lnTo>
                  <a:pt x="5263" y="3349"/>
                </a:lnTo>
                <a:lnTo>
                  <a:pt x="5293" y="3332"/>
                </a:lnTo>
                <a:lnTo>
                  <a:pt x="5321" y="3314"/>
                </a:lnTo>
                <a:lnTo>
                  <a:pt x="5345" y="3296"/>
                </a:lnTo>
                <a:close/>
                <a:moveTo>
                  <a:pt x="5635" y="4522"/>
                </a:moveTo>
                <a:lnTo>
                  <a:pt x="5635" y="4142"/>
                </a:lnTo>
                <a:lnTo>
                  <a:pt x="5587" y="4159"/>
                </a:lnTo>
                <a:lnTo>
                  <a:pt x="5539" y="4174"/>
                </a:lnTo>
                <a:lnTo>
                  <a:pt x="5488" y="4189"/>
                </a:lnTo>
                <a:lnTo>
                  <a:pt x="5435" y="4203"/>
                </a:lnTo>
                <a:lnTo>
                  <a:pt x="5382" y="4215"/>
                </a:lnTo>
                <a:lnTo>
                  <a:pt x="5324" y="4227"/>
                </a:lnTo>
                <a:lnTo>
                  <a:pt x="5266" y="4236"/>
                </a:lnTo>
                <a:lnTo>
                  <a:pt x="5207" y="4247"/>
                </a:lnTo>
                <a:lnTo>
                  <a:pt x="5207" y="4614"/>
                </a:lnTo>
                <a:lnTo>
                  <a:pt x="5263" y="4606"/>
                </a:lnTo>
                <a:lnTo>
                  <a:pt x="5321" y="4597"/>
                </a:lnTo>
                <a:lnTo>
                  <a:pt x="5376" y="4588"/>
                </a:lnTo>
                <a:lnTo>
                  <a:pt x="5431" y="4577"/>
                </a:lnTo>
                <a:lnTo>
                  <a:pt x="5484" y="4565"/>
                </a:lnTo>
                <a:lnTo>
                  <a:pt x="5536" y="4553"/>
                </a:lnTo>
                <a:lnTo>
                  <a:pt x="5586" y="4538"/>
                </a:lnTo>
                <a:lnTo>
                  <a:pt x="5635" y="4522"/>
                </a:lnTo>
                <a:close/>
                <a:moveTo>
                  <a:pt x="5146" y="4620"/>
                </a:moveTo>
                <a:lnTo>
                  <a:pt x="5146" y="4255"/>
                </a:lnTo>
                <a:lnTo>
                  <a:pt x="5044" y="4265"/>
                </a:lnTo>
                <a:lnTo>
                  <a:pt x="4939" y="4273"/>
                </a:lnTo>
                <a:lnTo>
                  <a:pt x="4829" y="4277"/>
                </a:lnTo>
                <a:lnTo>
                  <a:pt x="4716" y="4277"/>
                </a:lnTo>
                <a:lnTo>
                  <a:pt x="4716" y="4640"/>
                </a:lnTo>
                <a:lnTo>
                  <a:pt x="4823" y="4638"/>
                </a:lnTo>
                <a:lnTo>
                  <a:pt x="4930" y="4635"/>
                </a:lnTo>
                <a:lnTo>
                  <a:pt x="5038" y="4629"/>
                </a:lnTo>
                <a:lnTo>
                  <a:pt x="5146" y="4620"/>
                </a:lnTo>
                <a:close/>
                <a:moveTo>
                  <a:pt x="4656" y="4640"/>
                </a:moveTo>
                <a:lnTo>
                  <a:pt x="4656" y="4276"/>
                </a:lnTo>
                <a:lnTo>
                  <a:pt x="4552" y="4273"/>
                </a:lnTo>
                <a:lnTo>
                  <a:pt x="4446" y="4265"/>
                </a:lnTo>
                <a:lnTo>
                  <a:pt x="4337" y="4255"/>
                </a:lnTo>
                <a:lnTo>
                  <a:pt x="4228" y="4241"/>
                </a:lnTo>
                <a:lnTo>
                  <a:pt x="4228" y="4615"/>
                </a:lnTo>
                <a:lnTo>
                  <a:pt x="4321" y="4624"/>
                </a:lnTo>
                <a:lnTo>
                  <a:pt x="4424" y="4631"/>
                </a:lnTo>
                <a:lnTo>
                  <a:pt x="4537" y="4637"/>
                </a:lnTo>
                <a:lnTo>
                  <a:pt x="4656" y="4640"/>
                </a:lnTo>
                <a:close/>
                <a:moveTo>
                  <a:pt x="4167" y="4608"/>
                </a:moveTo>
                <a:lnTo>
                  <a:pt x="4167" y="4233"/>
                </a:lnTo>
                <a:lnTo>
                  <a:pt x="4085" y="4220"/>
                </a:lnTo>
                <a:lnTo>
                  <a:pt x="4001" y="4204"/>
                </a:lnTo>
                <a:lnTo>
                  <a:pt x="3872" y="4180"/>
                </a:lnTo>
                <a:lnTo>
                  <a:pt x="3805" y="4166"/>
                </a:lnTo>
                <a:lnTo>
                  <a:pt x="3739" y="4153"/>
                </a:lnTo>
                <a:lnTo>
                  <a:pt x="3739" y="4513"/>
                </a:lnTo>
                <a:lnTo>
                  <a:pt x="3776" y="4526"/>
                </a:lnTo>
                <a:lnTo>
                  <a:pt x="3815" y="4536"/>
                </a:lnTo>
                <a:lnTo>
                  <a:pt x="3900" y="4559"/>
                </a:lnTo>
                <a:lnTo>
                  <a:pt x="3995" y="4579"/>
                </a:lnTo>
                <a:lnTo>
                  <a:pt x="4097" y="4599"/>
                </a:lnTo>
                <a:lnTo>
                  <a:pt x="4167" y="4608"/>
                </a:lnTo>
                <a:close/>
                <a:moveTo>
                  <a:pt x="3678" y="4492"/>
                </a:moveTo>
                <a:lnTo>
                  <a:pt x="3678" y="4147"/>
                </a:lnTo>
                <a:lnTo>
                  <a:pt x="3605" y="4137"/>
                </a:lnTo>
                <a:lnTo>
                  <a:pt x="3534" y="4128"/>
                </a:lnTo>
                <a:lnTo>
                  <a:pt x="3462" y="4116"/>
                </a:lnTo>
                <a:lnTo>
                  <a:pt x="3394" y="4104"/>
                </a:lnTo>
                <a:lnTo>
                  <a:pt x="3394" y="4294"/>
                </a:lnTo>
                <a:lnTo>
                  <a:pt x="3400" y="4305"/>
                </a:lnTo>
                <a:lnTo>
                  <a:pt x="3407" y="4317"/>
                </a:lnTo>
                <a:lnTo>
                  <a:pt x="3416" y="4329"/>
                </a:lnTo>
                <a:lnTo>
                  <a:pt x="3427" y="4341"/>
                </a:lnTo>
                <a:lnTo>
                  <a:pt x="3438" y="4354"/>
                </a:lnTo>
                <a:lnTo>
                  <a:pt x="3451" y="4366"/>
                </a:lnTo>
                <a:lnTo>
                  <a:pt x="3467" y="4379"/>
                </a:lnTo>
                <a:lnTo>
                  <a:pt x="3483" y="4392"/>
                </a:lnTo>
                <a:lnTo>
                  <a:pt x="3502" y="4404"/>
                </a:lnTo>
                <a:lnTo>
                  <a:pt x="3521" y="4417"/>
                </a:lnTo>
                <a:lnTo>
                  <a:pt x="3567" y="4442"/>
                </a:lnTo>
                <a:lnTo>
                  <a:pt x="3619" y="4468"/>
                </a:lnTo>
                <a:lnTo>
                  <a:pt x="3678" y="4492"/>
                </a:lnTo>
                <a:close/>
                <a:moveTo>
                  <a:pt x="5695" y="4118"/>
                </a:moveTo>
                <a:lnTo>
                  <a:pt x="5695" y="4500"/>
                </a:lnTo>
                <a:lnTo>
                  <a:pt x="5741" y="4480"/>
                </a:lnTo>
                <a:lnTo>
                  <a:pt x="5784" y="4457"/>
                </a:lnTo>
                <a:lnTo>
                  <a:pt x="5823" y="4434"/>
                </a:lnTo>
                <a:lnTo>
                  <a:pt x="5860" y="4408"/>
                </a:lnTo>
                <a:lnTo>
                  <a:pt x="5893" y="4382"/>
                </a:lnTo>
                <a:lnTo>
                  <a:pt x="5910" y="4369"/>
                </a:lnTo>
                <a:lnTo>
                  <a:pt x="5924" y="4354"/>
                </a:lnTo>
                <a:lnTo>
                  <a:pt x="5937" y="4338"/>
                </a:lnTo>
                <a:lnTo>
                  <a:pt x="5950" y="4323"/>
                </a:lnTo>
                <a:lnTo>
                  <a:pt x="5962" y="4306"/>
                </a:lnTo>
                <a:lnTo>
                  <a:pt x="5973" y="4290"/>
                </a:lnTo>
                <a:lnTo>
                  <a:pt x="5985" y="3912"/>
                </a:lnTo>
                <a:lnTo>
                  <a:pt x="5962" y="3941"/>
                </a:lnTo>
                <a:lnTo>
                  <a:pt x="5934" y="3968"/>
                </a:lnTo>
                <a:lnTo>
                  <a:pt x="5904" y="3996"/>
                </a:lnTo>
                <a:lnTo>
                  <a:pt x="5869" y="4022"/>
                </a:lnTo>
                <a:lnTo>
                  <a:pt x="5831" y="4048"/>
                </a:lnTo>
                <a:lnTo>
                  <a:pt x="5788" y="4072"/>
                </a:lnTo>
                <a:lnTo>
                  <a:pt x="5744" y="4095"/>
                </a:lnTo>
                <a:lnTo>
                  <a:pt x="5695" y="4118"/>
                </a:lnTo>
                <a:close/>
                <a:moveTo>
                  <a:pt x="5977" y="3769"/>
                </a:moveTo>
                <a:lnTo>
                  <a:pt x="5977" y="3769"/>
                </a:lnTo>
                <a:lnTo>
                  <a:pt x="5977" y="3755"/>
                </a:lnTo>
                <a:lnTo>
                  <a:pt x="5976" y="3742"/>
                </a:lnTo>
                <a:lnTo>
                  <a:pt x="5973" y="3728"/>
                </a:lnTo>
                <a:lnTo>
                  <a:pt x="5968" y="3714"/>
                </a:lnTo>
                <a:lnTo>
                  <a:pt x="5962" y="3702"/>
                </a:lnTo>
                <a:lnTo>
                  <a:pt x="5956" y="3688"/>
                </a:lnTo>
                <a:lnTo>
                  <a:pt x="5947" y="3676"/>
                </a:lnTo>
                <a:lnTo>
                  <a:pt x="5939" y="3662"/>
                </a:lnTo>
                <a:lnTo>
                  <a:pt x="5918" y="3638"/>
                </a:lnTo>
                <a:lnTo>
                  <a:pt x="5893" y="3615"/>
                </a:lnTo>
                <a:lnTo>
                  <a:pt x="5864" y="3591"/>
                </a:lnTo>
                <a:lnTo>
                  <a:pt x="5832" y="3570"/>
                </a:lnTo>
                <a:lnTo>
                  <a:pt x="5799" y="3548"/>
                </a:lnTo>
                <a:lnTo>
                  <a:pt x="5761" y="3528"/>
                </a:lnTo>
                <a:lnTo>
                  <a:pt x="5721" y="3510"/>
                </a:lnTo>
                <a:lnTo>
                  <a:pt x="5680" y="3492"/>
                </a:lnTo>
                <a:lnTo>
                  <a:pt x="5636" y="3475"/>
                </a:lnTo>
                <a:lnTo>
                  <a:pt x="5590" y="3462"/>
                </a:lnTo>
                <a:lnTo>
                  <a:pt x="5543" y="3448"/>
                </a:lnTo>
                <a:lnTo>
                  <a:pt x="5496" y="3436"/>
                </a:lnTo>
                <a:lnTo>
                  <a:pt x="5496" y="3679"/>
                </a:lnTo>
                <a:lnTo>
                  <a:pt x="5494" y="3690"/>
                </a:lnTo>
                <a:lnTo>
                  <a:pt x="5493" y="3700"/>
                </a:lnTo>
                <a:lnTo>
                  <a:pt x="5490" y="3710"/>
                </a:lnTo>
                <a:lnTo>
                  <a:pt x="5485" y="3719"/>
                </a:lnTo>
                <a:lnTo>
                  <a:pt x="5475" y="3737"/>
                </a:lnTo>
                <a:lnTo>
                  <a:pt x="5458" y="3757"/>
                </a:lnTo>
                <a:lnTo>
                  <a:pt x="5434" y="3783"/>
                </a:lnTo>
                <a:lnTo>
                  <a:pt x="5409" y="3807"/>
                </a:lnTo>
                <a:lnTo>
                  <a:pt x="5383" y="3831"/>
                </a:lnTo>
                <a:lnTo>
                  <a:pt x="5354" y="3854"/>
                </a:lnTo>
                <a:lnTo>
                  <a:pt x="5324" y="3877"/>
                </a:lnTo>
                <a:lnTo>
                  <a:pt x="5292" y="3897"/>
                </a:lnTo>
                <a:lnTo>
                  <a:pt x="5260" y="3918"/>
                </a:lnTo>
                <a:lnTo>
                  <a:pt x="5225" y="3936"/>
                </a:lnTo>
                <a:lnTo>
                  <a:pt x="5188" y="3955"/>
                </a:lnTo>
                <a:lnTo>
                  <a:pt x="5150" y="3971"/>
                </a:lnTo>
                <a:lnTo>
                  <a:pt x="5112" y="3988"/>
                </a:lnTo>
                <a:lnTo>
                  <a:pt x="5073" y="4003"/>
                </a:lnTo>
                <a:lnTo>
                  <a:pt x="5030" y="4019"/>
                </a:lnTo>
                <a:lnTo>
                  <a:pt x="4987" y="4032"/>
                </a:lnTo>
                <a:lnTo>
                  <a:pt x="4943" y="4045"/>
                </a:lnTo>
                <a:lnTo>
                  <a:pt x="4899" y="4057"/>
                </a:lnTo>
                <a:lnTo>
                  <a:pt x="4852" y="4067"/>
                </a:lnTo>
                <a:lnTo>
                  <a:pt x="4805" y="4078"/>
                </a:lnTo>
                <a:lnTo>
                  <a:pt x="4758" y="4087"/>
                </a:lnTo>
                <a:lnTo>
                  <a:pt x="4707" y="4096"/>
                </a:lnTo>
                <a:lnTo>
                  <a:pt x="4607" y="4111"/>
                </a:lnTo>
                <a:lnTo>
                  <a:pt x="4502" y="4124"/>
                </a:lnTo>
                <a:lnTo>
                  <a:pt x="4395" y="4133"/>
                </a:lnTo>
                <a:lnTo>
                  <a:pt x="4284" y="4139"/>
                </a:lnTo>
                <a:lnTo>
                  <a:pt x="4171" y="4142"/>
                </a:lnTo>
                <a:lnTo>
                  <a:pt x="4057" y="4142"/>
                </a:lnTo>
                <a:lnTo>
                  <a:pt x="4164" y="4160"/>
                </a:lnTo>
                <a:lnTo>
                  <a:pt x="4267" y="4174"/>
                </a:lnTo>
                <a:lnTo>
                  <a:pt x="4369" y="4186"/>
                </a:lnTo>
                <a:lnTo>
                  <a:pt x="4468" y="4194"/>
                </a:lnTo>
                <a:lnTo>
                  <a:pt x="4564" y="4200"/>
                </a:lnTo>
                <a:lnTo>
                  <a:pt x="4659" y="4203"/>
                </a:lnTo>
                <a:lnTo>
                  <a:pt x="4750" y="4203"/>
                </a:lnTo>
                <a:lnTo>
                  <a:pt x="4840" y="4201"/>
                </a:lnTo>
                <a:lnTo>
                  <a:pt x="4925" y="4197"/>
                </a:lnTo>
                <a:lnTo>
                  <a:pt x="5009" y="4189"/>
                </a:lnTo>
                <a:lnTo>
                  <a:pt x="5089" y="4180"/>
                </a:lnTo>
                <a:lnTo>
                  <a:pt x="5167" y="4171"/>
                </a:lnTo>
                <a:lnTo>
                  <a:pt x="5242" y="4157"/>
                </a:lnTo>
                <a:lnTo>
                  <a:pt x="5313" y="4143"/>
                </a:lnTo>
                <a:lnTo>
                  <a:pt x="5380" y="4128"/>
                </a:lnTo>
                <a:lnTo>
                  <a:pt x="5446" y="4111"/>
                </a:lnTo>
                <a:lnTo>
                  <a:pt x="5508" y="4093"/>
                </a:lnTo>
                <a:lnTo>
                  <a:pt x="5566" y="4073"/>
                </a:lnTo>
                <a:lnTo>
                  <a:pt x="5621" y="4054"/>
                </a:lnTo>
                <a:lnTo>
                  <a:pt x="5671" y="4032"/>
                </a:lnTo>
                <a:lnTo>
                  <a:pt x="5718" y="4011"/>
                </a:lnTo>
                <a:lnTo>
                  <a:pt x="5762" y="3990"/>
                </a:lnTo>
                <a:lnTo>
                  <a:pt x="5802" y="3967"/>
                </a:lnTo>
                <a:lnTo>
                  <a:pt x="5839" y="3944"/>
                </a:lnTo>
                <a:lnTo>
                  <a:pt x="5871" y="3921"/>
                </a:lnTo>
                <a:lnTo>
                  <a:pt x="5898" y="3898"/>
                </a:lnTo>
                <a:lnTo>
                  <a:pt x="5922" y="3876"/>
                </a:lnTo>
                <a:lnTo>
                  <a:pt x="5942" y="3853"/>
                </a:lnTo>
                <a:lnTo>
                  <a:pt x="5957" y="3831"/>
                </a:lnTo>
                <a:lnTo>
                  <a:pt x="5968" y="3809"/>
                </a:lnTo>
                <a:lnTo>
                  <a:pt x="5973" y="3799"/>
                </a:lnTo>
                <a:lnTo>
                  <a:pt x="5976" y="3789"/>
                </a:lnTo>
                <a:lnTo>
                  <a:pt x="5977" y="3778"/>
                </a:lnTo>
                <a:lnTo>
                  <a:pt x="5977" y="3769"/>
                </a:lnTo>
                <a:close/>
                <a:moveTo>
                  <a:pt x="3782" y="3165"/>
                </a:moveTo>
                <a:lnTo>
                  <a:pt x="3782" y="2895"/>
                </a:lnTo>
                <a:lnTo>
                  <a:pt x="3727" y="2872"/>
                </a:lnTo>
                <a:lnTo>
                  <a:pt x="3680" y="2850"/>
                </a:lnTo>
                <a:lnTo>
                  <a:pt x="3657" y="2837"/>
                </a:lnTo>
                <a:lnTo>
                  <a:pt x="3637" y="2824"/>
                </a:lnTo>
                <a:lnTo>
                  <a:pt x="3617" y="2812"/>
                </a:lnTo>
                <a:lnTo>
                  <a:pt x="3601" y="2798"/>
                </a:lnTo>
                <a:lnTo>
                  <a:pt x="3601" y="3035"/>
                </a:lnTo>
                <a:lnTo>
                  <a:pt x="3610" y="3051"/>
                </a:lnTo>
                <a:lnTo>
                  <a:pt x="3622" y="3066"/>
                </a:lnTo>
                <a:lnTo>
                  <a:pt x="3639" y="3081"/>
                </a:lnTo>
                <a:lnTo>
                  <a:pt x="3658" y="3098"/>
                </a:lnTo>
                <a:lnTo>
                  <a:pt x="3683" y="3114"/>
                </a:lnTo>
                <a:lnTo>
                  <a:pt x="3712" y="3131"/>
                </a:lnTo>
                <a:lnTo>
                  <a:pt x="3745" y="3148"/>
                </a:lnTo>
                <a:lnTo>
                  <a:pt x="3782" y="3165"/>
                </a:lnTo>
                <a:close/>
                <a:moveTo>
                  <a:pt x="5522" y="2742"/>
                </a:moveTo>
                <a:lnTo>
                  <a:pt x="5522" y="2742"/>
                </a:lnTo>
                <a:lnTo>
                  <a:pt x="5531" y="2732"/>
                </a:lnTo>
                <a:lnTo>
                  <a:pt x="5539" y="2725"/>
                </a:lnTo>
                <a:lnTo>
                  <a:pt x="5546" y="2716"/>
                </a:lnTo>
                <a:lnTo>
                  <a:pt x="5552" y="2705"/>
                </a:lnTo>
                <a:lnTo>
                  <a:pt x="5557" y="2696"/>
                </a:lnTo>
                <a:lnTo>
                  <a:pt x="5561" y="2685"/>
                </a:lnTo>
                <a:lnTo>
                  <a:pt x="5564" y="2675"/>
                </a:lnTo>
                <a:lnTo>
                  <a:pt x="5566" y="2662"/>
                </a:lnTo>
                <a:lnTo>
                  <a:pt x="5566" y="2650"/>
                </a:lnTo>
                <a:lnTo>
                  <a:pt x="5566" y="2640"/>
                </a:lnTo>
                <a:lnTo>
                  <a:pt x="5564" y="2627"/>
                </a:lnTo>
                <a:lnTo>
                  <a:pt x="5561" y="2614"/>
                </a:lnTo>
                <a:lnTo>
                  <a:pt x="5558" y="2601"/>
                </a:lnTo>
                <a:lnTo>
                  <a:pt x="5554" y="2589"/>
                </a:lnTo>
                <a:lnTo>
                  <a:pt x="5542" y="2563"/>
                </a:lnTo>
                <a:lnTo>
                  <a:pt x="5525" y="2538"/>
                </a:lnTo>
                <a:lnTo>
                  <a:pt x="5505" y="2512"/>
                </a:lnTo>
                <a:lnTo>
                  <a:pt x="5481" y="2486"/>
                </a:lnTo>
                <a:lnTo>
                  <a:pt x="5452" y="2461"/>
                </a:lnTo>
                <a:lnTo>
                  <a:pt x="5420" y="2439"/>
                </a:lnTo>
                <a:lnTo>
                  <a:pt x="5383" y="2417"/>
                </a:lnTo>
                <a:lnTo>
                  <a:pt x="5342" y="2396"/>
                </a:lnTo>
                <a:lnTo>
                  <a:pt x="5298" y="2379"/>
                </a:lnTo>
                <a:lnTo>
                  <a:pt x="5262" y="2366"/>
                </a:lnTo>
                <a:lnTo>
                  <a:pt x="5222" y="2355"/>
                </a:lnTo>
                <a:lnTo>
                  <a:pt x="5179" y="2343"/>
                </a:lnTo>
                <a:lnTo>
                  <a:pt x="5135" y="2332"/>
                </a:lnTo>
                <a:lnTo>
                  <a:pt x="5089" y="2323"/>
                </a:lnTo>
                <a:lnTo>
                  <a:pt x="5041" y="2315"/>
                </a:lnTo>
                <a:lnTo>
                  <a:pt x="4992" y="2306"/>
                </a:lnTo>
                <a:lnTo>
                  <a:pt x="4940" y="2300"/>
                </a:lnTo>
                <a:lnTo>
                  <a:pt x="4889" y="2294"/>
                </a:lnTo>
                <a:lnTo>
                  <a:pt x="4834" y="2289"/>
                </a:lnTo>
                <a:lnTo>
                  <a:pt x="4779" y="2285"/>
                </a:lnTo>
                <a:lnTo>
                  <a:pt x="4724" y="2282"/>
                </a:lnTo>
                <a:lnTo>
                  <a:pt x="4668" y="2280"/>
                </a:lnTo>
                <a:lnTo>
                  <a:pt x="4610" y="2280"/>
                </a:lnTo>
                <a:lnTo>
                  <a:pt x="4552" y="2280"/>
                </a:lnTo>
                <a:lnTo>
                  <a:pt x="4496" y="2282"/>
                </a:lnTo>
                <a:lnTo>
                  <a:pt x="4438" y="2283"/>
                </a:lnTo>
                <a:lnTo>
                  <a:pt x="4380" y="2288"/>
                </a:lnTo>
                <a:lnTo>
                  <a:pt x="4322" y="2292"/>
                </a:lnTo>
                <a:lnTo>
                  <a:pt x="4266" y="2299"/>
                </a:lnTo>
                <a:lnTo>
                  <a:pt x="4210" y="2306"/>
                </a:lnTo>
                <a:lnTo>
                  <a:pt x="4153" y="2315"/>
                </a:lnTo>
                <a:lnTo>
                  <a:pt x="4098" y="2324"/>
                </a:lnTo>
                <a:lnTo>
                  <a:pt x="4045" y="2337"/>
                </a:lnTo>
                <a:lnTo>
                  <a:pt x="3992" y="2349"/>
                </a:lnTo>
                <a:lnTo>
                  <a:pt x="3940" y="2364"/>
                </a:lnTo>
                <a:lnTo>
                  <a:pt x="3891" y="2379"/>
                </a:lnTo>
                <a:lnTo>
                  <a:pt x="3843" y="2396"/>
                </a:lnTo>
                <a:lnTo>
                  <a:pt x="3797" y="2414"/>
                </a:lnTo>
                <a:lnTo>
                  <a:pt x="3753" y="2434"/>
                </a:lnTo>
                <a:lnTo>
                  <a:pt x="3710" y="2455"/>
                </a:lnTo>
                <a:lnTo>
                  <a:pt x="3671" y="2480"/>
                </a:lnTo>
                <a:lnTo>
                  <a:pt x="3642" y="2498"/>
                </a:lnTo>
                <a:lnTo>
                  <a:pt x="3619" y="2519"/>
                </a:lnTo>
                <a:lnTo>
                  <a:pt x="3599" y="2539"/>
                </a:lnTo>
                <a:lnTo>
                  <a:pt x="3585" y="2559"/>
                </a:lnTo>
                <a:lnTo>
                  <a:pt x="3575" y="2579"/>
                </a:lnTo>
                <a:lnTo>
                  <a:pt x="3569" y="2598"/>
                </a:lnTo>
                <a:lnTo>
                  <a:pt x="3566" y="2617"/>
                </a:lnTo>
                <a:lnTo>
                  <a:pt x="3566" y="2636"/>
                </a:lnTo>
                <a:lnTo>
                  <a:pt x="3569" y="2653"/>
                </a:lnTo>
                <a:lnTo>
                  <a:pt x="3575" y="2670"/>
                </a:lnTo>
                <a:lnTo>
                  <a:pt x="3581" y="2687"/>
                </a:lnTo>
                <a:lnTo>
                  <a:pt x="3590" y="2700"/>
                </a:lnTo>
                <a:lnTo>
                  <a:pt x="3601" y="2714"/>
                </a:lnTo>
                <a:lnTo>
                  <a:pt x="3613" y="2725"/>
                </a:lnTo>
                <a:lnTo>
                  <a:pt x="3625" y="2735"/>
                </a:lnTo>
                <a:lnTo>
                  <a:pt x="3637" y="2745"/>
                </a:lnTo>
                <a:lnTo>
                  <a:pt x="3672" y="2763"/>
                </a:lnTo>
                <a:lnTo>
                  <a:pt x="3713" y="2784"/>
                </a:lnTo>
                <a:lnTo>
                  <a:pt x="3763" y="2807"/>
                </a:lnTo>
                <a:lnTo>
                  <a:pt x="3820" y="2831"/>
                </a:lnTo>
                <a:lnTo>
                  <a:pt x="3884" y="2854"/>
                </a:lnTo>
                <a:lnTo>
                  <a:pt x="3920" y="2866"/>
                </a:lnTo>
                <a:lnTo>
                  <a:pt x="3957" y="2877"/>
                </a:lnTo>
                <a:lnTo>
                  <a:pt x="3996" y="2888"/>
                </a:lnTo>
                <a:lnTo>
                  <a:pt x="4037" y="2897"/>
                </a:lnTo>
                <a:lnTo>
                  <a:pt x="4080" y="2906"/>
                </a:lnTo>
                <a:lnTo>
                  <a:pt x="4126" y="2915"/>
                </a:lnTo>
                <a:lnTo>
                  <a:pt x="4182" y="2924"/>
                </a:lnTo>
                <a:lnTo>
                  <a:pt x="4238" y="2933"/>
                </a:lnTo>
                <a:lnTo>
                  <a:pt x="4295" y="2939"/>
                </a:lnTo>
                <a:lnTo>
                  <a:pt x="4350" y="2945"/>
                </a:lnTo>
                <a:lnTo>
                  <a:pt x="4406" y="2950"/>
                </a:lnTo>
                <a:lnTo>
                  <a:pt x="4461" y="2953"/>
                </a:lnTo>
                <a:lnTo>
                  <a:pt x="4514" y="2955"/>
                </a:lnTo>
                <a:lnTo>
                  <a:pt x="4569" y="2956"/>
                </a:lnTo>
                <a:lnTo>
                  <a:pt x="4622" y="2956"/>
                </a:lnTo>
                <a:lnTo>
                  <a:pt x="4674" y="2955"/>
                </a:lnTo>
                <a:lnTo>
                  <a:pt x="4726" y="2953"/>
                </a:lnTo>
                <a:lnTo>
                  <a:pt x="4777" y="2950"/>
                </a:lnTo>
                <a:lnTo>
                  <a:pt x="4828" y="2945"/>
                </a:lnTo>
                <a:lnTo>
                  <a:pt x="4876" y="2941"/>
                </a:lnTo>
                <a:lnTo>
                  <a:pt x="4925" y="2935"/>
                </a:lnTo>
                <a:lnTo>
                  <a:pt x="4972" y="2929"/>
                </a:lnTo>
                <a:lnTo>
                  <a:pt x="5018" y="2921"/>
                </a:lnTo>
                <a:lnTo>
                  <a:pt x="5064" y="2914"/>
                </a:lnTo>
                <a:lnTo>
                  <a:pt x="5106" y="2904"/>
                </a:lnTo>
                <a:lnTo>
                  <a:pt x="5149" y="2895"/>
                </a:lnTo>
                <a:lnTo>
                  <a:pt x="5188" y="2885"/>
                </a:lnTo>
                <a:lnTo>
                  <a:pt x="5228" y="2874"/>
                </a:lnTo>
                <a:lnTo>
                  <a:pt x="5266" y="2863"/>
                </a:lnTo>
                <a:lnTo>
                  <a:pt x="5301" y="2851"/>
                </a:lnTo>
                <a:lnTo>
                  <a:pt x="5336" y="2839"/>
                </a:lnTo>
                <a:lnTo>
                  <a:pt x="5368" y="2825"/>
                </a:lnTo>
                <a:lnTo>
                  <a:pt x="5399" y="2813"/>
                </a:lnTo>
                <a:lnTo>
                  <a:pt x="5427" y="2799"/>
                </a:lnTo>
                <a:lnTo>
                  <a:pt x="5455" y="2784"/>
                </a:lnTo>
                <a:lnTo>
                  <a:pt x="5479" y="2770"/>
                </a:lnTo>
                <a:lnTo>
                  <a:pt x="5502" y="2755"/>
                </a:lnTo>
                <a:lnTo>
                  <a:pt x="5522" y="2742"/>
                </a:lnTo>
                <a:close/>
                <a:moveTo>
                  <a:pt x="3843" y="2918"/>
                </a:moveTo>
                <a:lnTo>
                  <a:pt x="3843" y="3188"/>
                </a:lnTo>
                <a:lnTo>
                  <a:pt x="3904" y="3207"/>
                </a:lnTo>
                <a:lnTo>
                  <a:pt x="3971" y="3226"/>
                </a:lnTo>
                <a:lnTo>
                  <a:pt x="4047" y="3242"/>
                </a:lnTo>
                <a:lnTo>
                  <a:pt x="4130" y="3259"/>
                </a:lnTo>
                <a:lnTo>
                  <a:pt x="4158" y="3264"/>
                </a:lnTo>
                <a:lnTo>
                  <a:pt x="4158" y="2993"/>
                </a:lnTo>
                <a:lnTo>
                  <a:pt x="4114" y="2985"/>
                </a:lnTo>
                <a:lnTo>
                  <a:pt x="4037" y="2970"/>
                </a:lnTo>
                <a:lnTo>
                  <a:pt x="3967" y="2953"/>
                </a:lnTo>
                <a:lnTo>
                  <a:pt x="3904" y="2936"/>
                </a:lnTo>
                <a:lnTo>
                  <a:pt x="3843" y="2918"/>
                </a:lnTo>
                <a:close/>
                <a:moveTo>
                  <a:pt x="5348" y="2909"/>
                </a:moveTo>
                <a:lnTo>
                  <a:pt x="5348" y="3189"/>
                </a:lnTo>
                <a:lnTo>
                  <a:pt x="5386" y="3174"/>
                </a:lnTo>
                <a:lnTo>
                  <a:pt x="5423" y="3154"/>
                </a:lnTo>
                <a:lnTo>
                  <a:pt x="5458" y="3133"/>
                </a:lnTo>
                <a:lnTo>
                  <a:pt x="5490" y="3111"/>
                </a:lnTo>
                <a:lnTo>
                  <a:pt x="5517" y="3089"/>
                </a:lnTo>
                <a:lnTo>
                  <a:pt x="5539" y="3067"/>
                </a:lnTo>
                <a:lnTo>
                  <a:pt x="5546" y="3057"/>
                </a:lnTo>
                <a:lnTo>
                  <a:pt x="5552" y="3047"/>
                </a:lnTo>
                <a:lnTo>
                  <a:pt x="5557" y="3040"/>
                </a:lnTo>
                <a:lnTo>
                  <a:pt x="5558" y="3032"/>
                </a:lnTo>
                <a:lnTo>
                  <a:pt x="5563" y="2939"/>
                </a:lnTo>
                <a:lnTo>
                  <a:pt x="5568" y="2795"/>
                </a:lnTo>
                <a:lnTo>
                  <a:pt x="5546" y="2810"/>
                </a:lnTo>
                <a:lnTo>
                  <a:pt x="5523" y="2825"/>
                </a:lnTo>
                <a:lnTo>
                  <a:pt x="5499" y="2840"/>
                </a:lnTo>
                <a:lnTo>
                  <a:pt x="5472" y="2856"/>
                </a:lnTo>
                <a:lnTo>
                  <a:pt x="5444" y="2869"/>
                </a:lnTo>
                <a:lnTo>
                  <a:pt x="5414" y="2883"/>
                </a:lnTo>
                <a:lnTo>
                  <a:pt x="5382" y="2897"/>
                </a:lnTo>
                <a:lnTo>
                  <a:pt x="5348" y="2909"/>
                </a:lnTo>
                <a:close/>
                <a:moveTo>
                  <a:pt x="5287" y="3210"/>
                </a:moveTo>
                <a:lnTo>
                  <a:pt x="5287" y="2930"/>
                </a:lnTo>
                <a:lnTo>
                  <a:pt x="5216" y="2952"/>
                </a:lnTo>
                <a:lnTo>
                  <a:pt x="5138" y="2970"/>
                </a:lnTo>
                <a:lnTo>
                  <a:pt x="5058" y="2987"/>
                </a:lnTo>
                <a:lnTo>
                  <a:pt x="4972" y="3000"/>
                </a:lnTo>
                <a:lnTo>
                  <a:pt x="4972" y="3271"/>
                </a:lnTo>
                <a:lnTo>
                  <a:pt x="5056" y="3261"/>
                </a:lnTo>
                <a:lnTo>
                  <a:pt x="5137" y="3247"/>
                </a:lnTo>
                <a:lnTo>
                  <a:pt x="5176" y="3239"/>
                </a:lnTo>
                <a:lnTo>
                  <a:pt x="5214" y="3230"/>
                </a:lnTo>
                <a:lnTo>
                  <a:pt x="5252" y="3221"/>
                </a:lnTo>
                <a:lnTo>
                  <a:pt x="5287" y="3210"/>
                </a:lnTo>
                <a:close/>
                <a:moveTo>
                  <a:pt x="4596" y="3026"/>
                </a:moveTo>
                <a:lnTo>
                  <a:pt x="4596" y="3288"/>
                </a:lnTo>
                <a:lnTo>
                  <a:pt x="4672" y="3288"/>
                </a:lnTo>
                <a:lnTo>
                  <a:pt x="4752" y="3286"/>
                </a:lnTo>
                <a:lnTo>
                  <a:pt x="4832" y="3282"/>
                </a:lnTo>
                <a:lnTo>
                  <a:pt x="4911" y="3277"/>
                </a:lnTo>
                <a:lnTo>
                  <a:pt x="4911" y="3008"/>
                </a:lnTo>
                <a:lnTo>
                  <a:pt x="4835" y="3016"/>
                </a:lnTo>
                <a:lnTo>
                  <a:pt x="4758" y="3022"/>
                </a:lnTo>
                <a:lnTo>
                  <a:pt x="4677" y="3025"/>
                </a:lnTo>
                <a:lnTo>
                  <a:pt x="4596" y="3026"/>
                </a:lnTo>
                <a:close/>
                <a:moveTo>
                  <a:pt x="4535" y="3288"/>
                </a:moveTo>
                <a:lnTo>
                  <a:pt x="4535" y="3026"/>
                </a:lnTo>
                <a:lnTo>
                  <a:pt x="4458" y="3023"/>
                </a:lnTo>
                <a:lnTo>
                  <a:pt x="4379" y="3019"/>
                </a:lnTo>
                <a:lnTo>
                  <a:pt x="4299" y="3011"/>
                </a:lnTo>
                <a:lnTo>
                  <a:pt x="4219" y="3000"/>
                </a:lnTo>
                <a:lnTo>
                  <a:pt x="4219" y="3270"/>
                </a:lnTo>
                <a:lnTo>
                  <a:pt x="4283" y="3276"/>
                </a:lnTo>
                <a:lnTo>
                  <a:pt x="4359" y="3280"/>
                </a:lnTo>
                <a:lnTo>
                  <a:pt x="4442" y="3285"/>
                </a:lnTo>
                <a:lnTo>
                  <a:pt x="4535" y="3288"/>
                </a:lnTo>
                <a:close/>
                <a:moveTo>
                  <a:pt x="5385" y="3341"/>
                </a:moveTo>
                <a:lnTo>
                  <a:pt x="5385" y="3341"/>
                </a:lnTo>
                <a:lnTo>
                  <a:pt x="5356" y="3364"/>
                </a:lnTo>
                <a:lnTo>
                  <a:pt x="5325" y="3388"/>
                </a:lnTo>
                <a:lnTo>
                  <a:pt x="5290" y="3411"/>
                </a:lnTo>
                <a:lnTo>
                  <a:pt x="5252" y="3434"/>
                </a:lnTo>
                <a:lnTo>
                  <a:pt x="5210" y="3455"/>
                </a:lnTo>
                <a:lnTo>
                  <a:pt x="5166" y="3477"/>
                </a:lnTo>
                <a:lnTo>
                  <a:pt x="5118" y="3497"/>
                </a:lnTo>
                <a:lnTo>
                  <a:pt x="5068" y="3515"/>
                </a:lnTo>
                <a:lnTo>
                  <a:pt x="5068" y="3903"/>
                </a:lnTo>
                <a:lnTo>
                  <a:pt x="5117" y="3883"/>
                </a:lnTo>
                <a:lnTo>
                  <a:pt x="5163" y="3862"/>
                </a:lnTo>
                <a:lnTo>
                  <a:pt x="5207" y="3839"/>
                </a:lnTo>
                <a:lnTo>
                  <a:pt x="5248" y="3815"/>
                </a:lnTo>
                <a:lnTo>
                  <a:pt x="5287" y="3789"/>
                </a:lnTo>
                <a:lnTo>
                  <a:pt x="5322" y="3760"/>
                </a:lnTo>
                <a:lnTo>
                  <a:pt x="5339" y="3745"/>
                </a:lnTo>
                <a:lnTo>
                  <a:pt x="5356" y="3729"/>
                </a:lnTo>
                <a:lnTo>
                  <a:pt x="5370" y="3713"/>
                </a:lnTo>
                <a:lnTo>
                  <a:pt x="5385" y="3696"/>
                </a:lnTo>
                <a:lnTo>
                  <a:pt x="5386" y="3653"/>
                </a:lnTo>
                <a:lnTo>
                  <a:pt x="5388" y="3608"/>
                </a:lnTo>
                <a:lnTo>
                  <a:pt x="5386" y="3513"/>
                </a:lnTo>
                <a:lnTo>
                  <a:pt x="5385" y="3420"/>
                </a:lnTo>
                <a:lnTo>
                  <a:pt x="5385" y="3341"/>
                </a:lnTo>
                <a:close/>
                <a:moveTo>
                  <a:pt x="5007" y="3924"/>
                </a:moveTo>
                <a:lnTo>
                  <a:pt x="5007" y="3536"/>
                </a:lnTo>
                <a:lnTo>
                  <a:pt x="4959" y="3551"/>
                </a:lnTo>
                <a:lnTo>
                  <a:pt x="4910" y="3565"/>
                </a:lnTo>
                <a:lnTo>
                  <a:pt x="4858" y="3577"/>
                </a:lnTo>
                <a:lnTo>
                  <a:pt x="4805" y="3589"/>
                </a:lnTo>
                <a:lnTo>
                  <a:pt x="4752" y="3602"/>
                </a:lnTo>
                <a:lnTo>
                  <a:pt x="4695" y="3612"/>
                </a:lnTo>
                <a:lnTo>
                  <a:pt x="4637" y="3621"/>
                </a:lnTo>
                <a:lnTo>
                  <a:pt x="4579" y="3630"/>
                </a:lnTo>
                <a:lnTo>
                  <a:pt x="4579" y="4011"/>
                </a:lnTo>
                <a:lnTo>
                  <a:pt x="4636" y="4005"/>
                </a:lnTo>
                <a:lnTo>
                  <a:pt x="4691" y="3996"/>
                </a:lnTo>
                <a:lnTo>
                  <a:pt x="4745" y="3988"/>
                </a:lnTo>
                <a:lnTo>
                  <a:pt x="4800" y="3978"/>
                </a:lnTo>
                <a:lnTo>
                  <a:pt x="4854" y="3965"/>
                </a:lnTo>
                <a:lnTo>
                  <a:pt x="4907" y="3953"/>
                </a:lnTo>
                <a:lnTo>
                  <a:pt x="4957" y="3939"/>
                </a:lnTo>
                <a:lnTo>
                  <a:pt x="5007" y="3924"/>
                </a:lnTo>
                <a:close/>
                <a:moveTo>
                  <a:pt x="4519" y="4017"/>
                </a:moveTo>
                <a:lnTo>
                  <a:pt x="4519" y="3638"/>
                </a:lnTo>
                <a:lnTo>
                  <a:pt x="4415" y="3649"/>
                </a:lnTo>
                <a:lnTo>
                  <a:pt x="4308" y="3656"/>
                </a:lnTo>
                <a:lnTo>
                  <a:pt x="4200" y="3661"/>
                </a:lnTo>
                <a:lnTo>
                  <a:pt x="4089" y="3662"/>
                </a:lnTo>
                <a:lnTo>
                  <a:pt x="4089" y="4035"/>
                </a:lnTo>
                <a:lnTo>
                  <a:pt x="4194" y="4035"/>
                </a:lnTo>
                <a:lnTo>
                  <a:pt x="4301" y="4032"/>
                </a:lnTo>
                <a:lnTo>
                  <a:pt x="4409" y="4026"/>
                </a:lnTo>
                <a:lnTo>
                  <a:pt x="4519" y="4017"/>
                </a:lnTo>
                <a:close/>
                <a:moveTo>
                  <a:pt x="4028" y="4035"/>
                </a:moveTo>
                <a:lnTo>
                  <a:pt x="4028" y="3662"/>
                </a:lnTo>
                <a:lnTo>
                  <a:pt x="3923" y="3658"/>
                </a:lnTo>
                <a:lnTo>
                  <a:pt x="3817" y="3652"/>
                </a:lnTo>
                <a:lnTo>
                  <a:pt x="3709" y="3641"/>
                </a:lnTo>
                <a:lnTo>
                  <a:pt x="3601" y="3627"/>
                </a:lnTo>
                <a:lnTo>
                  <a:pt x="3601" y="4011"/>
                </a:lnTo>
                <a:lnTo>
                  <a:pt x="3689" y="4019"/>
                </a:lnTo>
                <a:lnTo>
                  <a:pt x="3791" y="4026"/>
                </a:lnTo>
                <a:lnTo>
                  <a:pt x="3905" y="4031"/>
                </a:lnTo>
                <a:lnTo>
                  <a:pt x="4028" y="4035"/>
                </a:lnTo>
                <a:close/>
                <a:moveTo>
                  <a:pt x="3540" y="4003"/>
                </a:moveTo>
                <a:lnTo>
                  <a:pt x="3540" y="3618"/>
                </a:lnTo>
                <a:lnTo>
                  <a:pt x="3480" y="3608"/>
                </a:lnTo>
                <a:lnTo>
                  <a:pt x="3377" y="3588"/>
                </a:lnTo>
                <a:lnTo>
                  <a:pt x="3281" y="3565"/>
                </a:lnTo>
                <a:lnTo>
                  <a:pt x="3193" y="3542"/>
                </a:lnTo>
                <a:lnTo>
                  <a:pt x="3151" y="3528"/>
                </a:lnTo>
                <a:lnTo>
                  <a:pt x="3112" y="3516"/>
                </a:lnTo>
                <a:lnTo>
                  <a:pt x="3112" y="3909"/>
                </a:lnTo>
                <a:lnTo>
                  <a:pt x="3151" y="3921"/>
                </a:lnTo>
                <a:lnTo>
                  <a:pt x="3193" y="3935"/>
                </a:lnTo>
                <a:lnTo>
                  <a:pt x="3237" y="3947"/>
                </a:lnTo>
                <a:lnTo>
                  <a:pt x="3284" y="3958"/>
                </a:lnTo>
                <a:lnTo>
                  <a:pt x="3333" y="3970"/>
                </a:lnTo>
                <a:lnTo>
                  <a:pt x="3384" y="3979"/>
                </a:lnTo>
                <a:lnTo>
                  <a:pt x="3439" y="3990"/>
                </a:lnTo>
                <a:lnTo>
                  <a:pt x="3497" y="3997"/>
                </a:lnTo>
                <a:lnTo>
                  <a:pt x="3540" y="4003"/>
                </a:lnTo>
                <a:close/>
                <a:moveTo>
                  <a:pt x="3051" y="3885"/>
                </a:moveTo>
                <a:lnTo>
                  <a:pt x="3051" y="3493"/>
                </a:lnTo>
                <a:lnTo>
                  <a:pt x="3010" y="3477"/>
                </a:lnTo>
                <a:lnTo>
                  <a:pt x="2970" y="3460"/>
                </a:lnTo>
                <a:lnTo>
                  <a:pt x="2935" y="3442"/>
                </a:lnTo>
                <a:lnTo>
                  <a:pt x="2902" y="3423"/>
                </a:lnTo>
                <a:lnTo>
                  <a:pt x="2870" y="3405"/>
                </a:lnTo>
                <a:lnTo>
                  <a:pt x="2842" y="3387"/>
                </a:lnTo>
                <a:lnTo>
                  <a:pt x="2817" y="3367"/>
                </a:lnTo>
                <a:lnTo>
                  <a:pt x="2794" y="3347"/>
                </a:lnTo>
                <a:lnTo>
                  <a:pt x="2794" y="3694"/>
                </a:lnTo>
                <a:lnTo>
                  <a:pt x="2798" y="3705"/>
                </a:lnTo>
                <a:lnTo>
                  <a:pt x="2806" y="3716"/>
                </a:lnTo>
                <a:lnTo>
                  <a:pt x="2813" y="3728"/>
                </a:lnTo>
                <a:lnTo>
                  <a:pt x="2824" y="3739"/>
                </a:lnTo>
                <a:lnTo>
                  <a:pt x="2847" y="3763"/>
                </a:lnTo>
                <a:lnTo>
                  <a:pt x="2876" y="3787"/>
                </a:lnTo>
                <a:lnTo>
                  <a:pt x="2911" y="3813"/>
                </a:lnTo>
                <a:lnTo>
                  <a:pt x="2950" y="3837"/>
                </a:lnTo>
                <a:lnTo>
                  <a:pt x="2998" y="3862"/>
                </a:lnTo>
                <a:lnTo>
                  <a:pt x="3051" y="3885"/>
                </a:lnTo>
                <a:close/>
                <a:moveTo>
                  <a:pt x="3086" y="1569"/>
                </a:moveTo>
                <a:lnTo>
                  <a:pt x="3610" y="1368"/>
                </a:lnTo>
                <a:lnTo>
                  <a:pt x="2028" y="521"/>
                </a:lnTo>
                <a:lnTo>
                  <a:pt x="1469" y="714"/>
                </a:lnTo>
                <a:lnTo>
                  <a:pt x="3086" y="1569"/>
                </a:lnTo>
                <a:close/>
                <a:moveTo>
                  <a:pt x="3637" y="2407"/>
                </a:moveTo>
                <a:lnTo>
                  <a:pt x="3655" y="1464"/>
                </a:lnTo>
                <a:lnTo>
                  <a:pt x="3098" y="1677"/>
                </a:lnTo>
                <a:lnTo>
                  <a:pt x="3098" y="2789"/>
                </a:lnTo>
                <a:lnTo>
                  <a:pt x="3139" y="2773"/>
                </a:lnTo>
                <a:lnTo>
                  <a:pt x="3177" y="2758"/>
                </a:lnTo>
                <a:lnTo>
                  <a:pt x="3252" y="2734"/>
                </a:lnTo>
                <a:lnTo>
                  <a:pt x="3319" y="2714"/>
                </a:lnTo>
                <a:lnTo>
                  <a:pt x="3375" y="2699"/>
                </a:lnTo>
                <a:lnTo>
                  <a:pt x="3427" y="2688"/>
                </a:lnTo>
                <a:lnTo>
                  <a:pt x="3479" y="2678"/>
                </a:lnTo>
                <a:lnTo>
                  <a:pt x="3479" y="2665"/>
                </a:lnTo>
                <a:lnTo>
                  <a:pt x="3476" y="2646"/>
                </a:lnTo>
                <a:lnTo>
                  <a:pt x="3476" y="2626"/>
                </a:lnTo>
                <a:lnTo>
                  <a:pt x="3477" y="2606"/>
                </a:lnTo>
                <a:lnTo>
                  <a:pt x="3480" y="2588"/>
                </a:lnTo>
                <a:lnTo>
                  <a:pt x="3486" y="2569"/>
                </a:lnTo>
                <a:lnTo>
                  <a:pt x="3494" y="2553"/>
                </a:lnTo>
                <a:lnTo>
                  <a:pt x="3502" y="2536"/>
                </a:lnTo>
                <a:lnTo>
                  <a:pt x="3512" y="2519"/>
                </a:lnTo>
                <a:lnTo>
                  <a:pt x="3524" y="2503"/>
                </a:lnTo>
                <a:lnTo>
                  <a:pt x="3537" y="2487"/>
                </a:lnTo>
                <a:lnTo>
                  <a:pt x="3552" y="2474"/>
                </a:lnTo>
                <a:lnTo>
                  <a:pt x="3567" y="2458"/>
                </a:lnTo>
                <a:lnTo>
                  <a:pt x="3582" y="2445"/>
                </a:lnTo>
                <a:lnTo>
                  <a:pt x="3601" y="2431"/>
                </a:lnTo>
                <a:lnTo>
                  <a:pt x="3637" y="2407"/>
                </a:lnTo>
                <a:close/>
                <a:moveTo>
                  <a:pt x="2209" y="478"/>
                </a:moveTo>
                <a:lnTo>
                  <a:pt x="3629" y="0"/>
                </a:lnTo>
                <a:lnTo>
                  <a:pt x="5089" y="746"/>
                </a:lnTo>
                <a:lnTo>
                  <a:pt x="5089" y="999"/>
                </a:lnTo>
                <a:lnTo>
                  <a:pt x="3777" y="1467"/>
                </a:lnTo>
                <a:lnTo>
                  <a:pt x="3774" y="1639"/>
                </a:lnTo>
                <a:lnTo>
                  <a:pt x="5019" y="1195"/>
                </a:lnTo>
                <a:lnTo>
                  <a:pt x="5019" y="1308"/>
                </a:lnTo>
                <a:lnTo>
                  <a:pt x="3771" y="1752"/>
                </a:lnTo>
                <a:lnTo>
                  <a:pt x="3768" y="1906"/>
                </a:lnTo>
                <a:lnTo>
                  <a:pt x="5112" y="1426"/>
                </a:lnTo>
                <a:lnTo>
                  <a:pt x="5112" y="1539"/>
                </a:lnTo>
                <a:lnTo>
                  <a:pt x="3766" y="2018"/>
                </a:lnTo>
                <a:lnTo>
                  <a:pt x="3763" y="2172"/>
                </a:lnTo>
                <a:lnTo>
                  <a:pt x="5016" y="1725"/>
                </a:lnTo>
                <a:lnTo>
                  <a:pt x="5016" y="1837"/>
                </a:lnTo>
                <a:lnTo>
                  <a:pt x="3762" y="2285"/>
                </a:lnTo>
                <a:lnTo>
                  <a:pt x="3760" y="2344"/>
                </a:lnTo>
                <a:lnTo>
                  <a:pt x="3798" y="2327"/>
                </a:lnTo>
                <a:lnTo>
                  <a:pt x="3837" y="2314"/>
                </a:lnTo>
                <a:lnTo>
                  <a:pt x="3875" y="2302"/>
                </a:lnTo>
                <a:lnTo>
                  <a:pt x="3911" y="2291"/>
                </a:lnTo>
                <a:lnTo>
                  <a:pt x="3977" y="2273"/>
                </a:lnTo>
                <a:lnTo>
                  <a:pt x="4031" y="2259"/>
                </a:lnTo>
                <a:lnTo>
                  <a:pt x="4074" y="2251"/>
                </a:lnTo>
                <a:lnTo>
                  <a:pt x="4118" y="2242"/>
                </a:lnTo>
                <a:lnTo>
                  <a:pt x="4208" y="2230"/>
                </a:lnTo>
                <a:lnTo>
                  <a:pt x="4299" y="2219"/>
                </a:lnTo>
                <a:lnTo>
                  <a:pt x="4392" y="2212"/>
                </a:lnTo>
                <a:lnTo>
                  <a:pt x="5112" y="1955"/>
                </a:lnTo>
                <a:lnTo>
                  <a:pt x="5112" y="2067"/>
                </a:lnTo>
                <a:lnTo>
                  <a:pt x="4721" y="2207"/>
                </a:lnTo>
                <a:lnTo>
                  <a:pt x="4808" y="2212"/>
                </a:lnTo>
                <a:lnTo>
                  <a:pt x="4893" y="2218"/>
                </a:lnTo>
                <a:lnTo>
                  <a:pt x="4977" y="2227"/>
                </a:lnTo>
                <a:lnTo>
                  <a:pt x="5058" y="2238"/>
                </a:lnTo>
                <a:lnTo>
                  <a:pt x="5134" y="2251"/>
                </a:lnTo>
                <a:lnTo>
                  <a:pt x="5207" y="2267"/>
                </a:lnTo>
                <a:lnTo>
                  <a:pt x="5275" y="2283"/>
                </a:lnTo>
                <a:lnTo>
                  <a:pt x="5338" y="2303"/>
                </a:lnTo>
                <a:lnTo>
                  <a:pt x="5374" y="2317"/>
                </a:lnTo>
                <a:lnTo>
                  <a:pt x="5409" y="2331"/>
                </a:lnTo>
                <a:lnTo>
                  <a:pt x="5444" y="2346"/>
                </a:lnTo>
                <a:lnTo>
                  <a:pt x="5476" y="2362"/>
                </a:lnTo>
                <a:lnTo>
                  <a:pt x="5508" y="2381"/>
                </a:lnTo>
                <a:lnTo>
                  <a:pt x="5537" y="2401"/>
                </a:lnTo>
                <a:lnTo>
                  <a:pt x="5564" y="2420"/>
                </a:lnTo>
                <a:lnTo>
                  <a:pt x="5590" y="2442"/>
                </a:lnTo>
                <a:lnTo>
                  <a:pt x="5613" y="2463"/>
                </a:lnTo>
                <a:lnTo>
                  <a:pt x="5633" y="2487"/>
                </a:lnTo>
                <a:lnTo>
                  <a:pt x="5650" y="2512"/>
                </a:lnTo>
                <a:lnTo>
                  <a:pt x="5665" y="2536"/>
                </a:lnTo>
                <a:lnTo>
                  <a:pt x="5676" y="2562"/>
                </a:lnTo>
                <a:lnTo>
                  <a:pt x="5685" y="2589"/>
                </a:lnTo>
                <a:lnTo>
                  <a:pt x="5688" y="2603"/>
                </a:lnTo>
                <a:lnTo>
                  <a:pt x="5689" y="2617"/>
                </a:lnTo>
                <a:lnTo>
                  <a:pt x="5691" y="2632"/>
                </a:lnTo>
                <a:lnTo>
                  <a:pt x="5691" y="2646"/>
                </a:lnTo>
                <a:lnTo>
                  <a:pt x="5671" y="3023"/>
                </a:lnTo>
                <a:lnTo>
                  <a:pt x="5671" y="3034"/>
                </a:lnTo>
                <a:lnTo>
                  <a:pt x="5668" y="3044"/>
                </a:lnTo>
                <a:lnTo>
                  <a:pt x="5663" y="3057"/>
                </a:lnTo>
                <a:lnTo>
                  <a:pt x="5657" y="3069"/>
                </a:lnTo>
                <a:lnTo>
                  <a:pt x="5650" y="3082"/>
                </a:lnTo>
                <a:lnTo>
                  <a:pt x="5641" y="3096"/>
                </a:lnTo>
                <a:lnTo>
                  <a:pt x="5619" y="3125"/>
                </a:lnTo>
                <a:lnTo>
                  <a:pt x="5592" y="3154"/>
                </a:lnTo>
                <a:lnTo>
                  <a:pt x="5563" y="3181"/>
                </a:lnTo>
                <a:lnTo>
                  <a:pt x="5546" y="3195"/>
                </a:lnTo>
                <a:lnTo>
                  <a:pt x="5531" y="3207"/>
                </a:lnTo>
                <a:lnTo>
                  <a:pt x="5513" y="3219"/>
                </a:lnTo>
                <a:lnTo>
                  <a:pt x="5496" y="3230"/>
                </a:lnTo>
                <a:lnTo>
                  <a:pt x="5496" y="3328"/>
                </a:lnTo>
                <a:lnTo>
                  <a:pt x="5543" y="3338"/>
                </a:lnTo>
                <a:lnTo>
                  <a:pt x="5592" y="3352"/>
                </a:lnTo>
                <a:lnTo>
                  <a:pt x="5642" y="3369"/>
                </a:lnTo>
                <a:lnTo>
                  <a:pt x="5694" y="3387"/>
                </a:lnTo>
                <a:lnTo>
                  <a:pt x="5744" y="3408"/>
                </a:lnTo>
                <a:lnTo>
                  <a:pt x="5796" y="3430"/>
                </a:lnTo>
                <a:lnTo>
                  <a:pt x="5845" y="3455"/>
                </a:lnTo>
                <a:lnTo>
                  <a:pt x="5892" y="3483"/>
                </a:lnTo>
                <a:lnTo>
                  <a:pt x="5915" y="3497"/>
                </a:lnTo>
                <a:lnTo>
                  <a:pt x="5937" y="3512"/>
                </a:lnTo>
                <a:lnTo>
                  <a:pt x="5957" y="3527"/>
                </a:lnTo>
                <a:lnTo>
                  <a:pt x="5977" y="3544"/>
                </a:lnTo>
                <a:lnTo>
                  <a:pt x="5997" y="3559"/>
                </a:lnTo>
                <a:lnTo>
                  <a:pt x="6015" y="3577"/>
                </a:lnTo>
                <a:lnTo>
                  <a:pt x="6030" y="3594"/>
                </a:lnTo>
                <a:lnTo>
                  <a:pt x="6046" y="3612"/>
                </a:lnTo>
                <a:lnTo>
                  <a:pt x="6059" y="3632"/>
                </a:lnTo>
                <a:lnTo>
                  <a:pt x="6071" y="3652"/>
                </a:lnTo>
                <a:lnTo>
                  <a:pt x="6082" y="3672"/>
                </a:lnTo>
                <a:lnTo>
                  <a:pt x="6091" y="3691"/>
                </a:lnTo>
                <a:lnTo>
                  <a:pt x="6099" y="3713"/>
                </a:lnTo>
                <a:lnTo>
                  <a:pt x="6103" y="3734"/>
                </a:lnTo>
                <a:lnTo>
                  <a:pt x="6106" y="3757"/>
                </a:lnTo>
                <a:lnTo>
                  <a:pt x="6108" y="3780"/>
                </a:lnTo>
                <a:lnTo>
                  <a:pt x="6093" y="4291"/>
                </a:lnTo>
                <a:lnTo>
                  <a:pt x="6091" y="4303"/>
                </a:lnTo>
                <a:lnTo>
                  <a:pt x="6088" y="4315"/>
                </a:lnTo>
                <a:lnTo>
                  <a:pt x="6085" y="4326"/>
                </a:lnTo>
                <a:lnTo>
                  <a:pt x="6081" y="4338"/>
                </a:lnTo>
                <a:lnTo>
                  <a:pt x="6070" y="4358"/>
                </a:lnTo>
                <a:lnTo>
                  <a:pt x="6059" y="4373"/>
                </a:lnTo>
                <a:lnTo>
                  <a:pt x="6038" y="4399"/>
                </a:lnTo>
                <a:lnTo>
                  <a:pt x="6015" y="4425"/>
                </a:lnTo>
                <a:lnTo>
                  <a:pt x="5989" y="4449"/>
                </a:lnTo>
                <a:lnTo>
                  <a:pt x="5962" y="4472"/>
                </a:lnTo>
                <a:lnTo>
                  <a:pt x="5931" y="4495"/>
                </a:lnTo>
                <a:lnTo>
                  <a:pt x="5899" y="4516"/>
                </a:lnTo>
                <a:lnTo>
                  <a:pt x="5866" y="4536"/>
                </a:lnTo>
                <a:lnTo>
                  <a:pt x="5829" y="4556"/>
                </a:lnTo>
                <a:lnTo>
                  <a:pt x="5791" y="4574"/>
                </a:lnTo>
                <a:lnTo>
                  <a:pt x="5750" y="4593"/>
                </a:lnTo>
                <a:lnTo>
                  <a:pt x="5709" y="4609"/>
                </a:lnTo>
                <a:lnTo>
                  <a:pt x="5666" y="4624"/>
                </a:lnTo>
                <a:lnTo>
                  <a:pt x="5621" y="4640"/>
                </a:lnTo>
                <a:lnTo>
                  <a:pt x="5575" y="4655"/>
                </a:lnTo>
                <a:lnTo>
                  <a:pt x="5526" y="4667"/>
                </a:lnTo>
                <a:lnTo>
                  <a:pt x="5478" y="4679"/>
                </a:lnTo>
                <a:lnTo>
                  <a:pt x="5427" y="4691"/>
                </a:lnTo>
                <a:lnTo>
                  <a:pt x="5376" y="4702"/>
                </a:lnTo>
                <a:lnTo>
                  <a:pt x="5324" y="4711"/>
                </a:lnTo>
                <a:lnTo>
                  <a:pt x="5271" y="4720"/>
                </a:lnTo>
                <a:lnTo>
                  <a:pt x="5216" y="4728"/>
                </a:lnTo>
                <a:lnTo>
                  <a:pt x="5161" y="4736"/>
                </a:lnTo>
                <a:lnTo>
                  <a:pt x="5105" y="4742"/>
                </a:lnTo>
                <a:lnTo>
                  <a:pt x="5048" y="4748"/>
                </a:lnTo>
                <a:lnTo>
                  <a:pt x="4934" y="4755"/>
                </a:lnTo>
                <a:lnTo>
                  <a:pt x="4818" y="4761"/>
                </a:lnTo>
                <a:lnTo>
                  <a:pt x="4703" y="4763"/>
                </a:lnTo>
                <a:lnTo>
                  <a:pt x="4586" y="4761"/>
                </a:lnTo>
                <a:lnTo>
                  <a:pt x="4470" y="4755"/>
                </a:lnTo>
                <a:lnTo>
                  <a:pt x="4356" y="4748"/>
                </a:lnTo>
                <a:lnTo>
                  <a:pt x="4243" y="4737"/>
                </a:lnTo>
                <a:lnTo>
                  <a:pt x="4133" y="4722"/>
                </a:lnTo>
                <a:lnTo>
                  <a:pt x="4079" y="4714"/>
                </a:lnTo>
                <a:lnTo>
                  <a:pt x="4027" y="4705"/>
                </a:lnTo>
                <a:lnTo>
                  <a:pt x="3975" y="4695"/>
                </a:lnTo>
                <a:lnTo>
                  <a:pt x="3923" y="4684"/>
                </a:lnTo>
                <a:lnTo>
                  <a:pt x="3875" y="4673"/>
                </a:lnTo>
                <a:lnTo>
                  <a:pt x="3826" y="4661"/>
                </a:lnTo>
                <a:lnTo>
                  <a:pt x="3779" y="4647"/>
                </a:lnTo>
                <a:lnTo>
                  <a:pt x="3733" y="4634"/>
                </a:lnTo>
                <a:lnTo>
                  <a:pt x="3689" y="4620"/>
                </a:lnTo>
                <a:lnTo>
                  <a:pt x="3648" y="4605"/>
                </a:lnTo>
                <a:lnTo>
                  <a:pt x="3607" y="4588"/>
                </a:lnTo>
                <a:lnTo>
                  <a:pt x="3567" y="4573"/>
                </a:lnTo>
                <a:lnTo>
                  <a:pt x="3531" y="4554"/>
                </a:lnTo>
                <a:lnTo>
                  <a:pt x="3496" y="4536"/>
                </a:lnTo>
                <a:lnTo>
                  <a:pt x="3464" y="4518"/>
                </a:lnTo>
                <a:lnTo>
                  <a:pt x="3432" y="4498"/>
                </a:lnTo>
                <a:lnTo>
                  <a:pt x="3403" y="4478"/>
                </a:lnTo>
                <a:lnTo>
                  <a:pt x="3377" y="4457"/>
                </a:lnTo>
                <a:lnTo>
                  <a:pt x="3352" y="4436"/>
                </a:lnTo>
                <a:lnTo>
                  <a:pt x="3331" y="4413"/>
                </a:lnTo>
                <a:lnTo>
                  <a:pt x="3313" y="4390"/>
                </a:lnTo>
                <a:lnTo>
                  <a:pt x="3296" y="4366"/>
                </a:lnTo>
                <a:lnTo>
                  <a:pt x="3282" y="4341"/>
                </a:lnTo>
                <a:lnTo>
                  <a:pt x="3272" y="4317"/>
                </a:lnTo>
                <a:lnTo>
                  <a:pt x="3272" y="4076"/>
                </a:lnTo>
                <a:lnTo>
                  <a:pt x="3215" y="4063"/>
                </a:lnTo>
                <a:lnTo>
                  <a:pt x="3161" y="4046"/>
                </a:lnTo>
                <a:lnTo>
                  <a:pt x="3107" y="4029"/>
                </a:lnTo>
                <a:lnTo>
                  <a:pt x="3057" y="4013"/>
                </a:lnTo>
                <a:lnTo>
                  <a:pt x="3008" y="3993"/>
                </a:lnTo>
                <a:lnTo>
                  <a:pt x="2963" y="3973"/>
                </a:lnTo>
                <a:lnTo>
                  <a:pt x="2920" y="3952"/>
                </a:lnTo>
                <a:lnTo>
                  <a:pt x="2879" y="3930"/>
                </a:lnTo>
                <a:lnTo>
                  <a:pt x="2841" y="3908"/>
                </a:lnTo>
                <a:lnTo>
                  <a:pt x="2807" y="3883"/>
                </a:lnTo>
                <a:lnTo>
                  <a:pt x="2775" y="3857"/>
                </a:lnTo>
                <a:lnTo>
                  <a:pt x="2748" y="3831"/>
                </a:lnTo>
                <a:lnTo>
                  <a:pt x="2724" y="3804"/>
                </a:lnTo>
                <a:lnTo>
                  <a:pt x="2702" y="3777"/>
                </a:lnTo>
                <a:lnTo>
                  <a:pt x="2693" y="3761"/>
                </a:lnTo>
                <a:lnTo>
                  <a:pt x="2686" y="3746"/>
                </a:lnTo>
                <a:lnTo>
                  <a:pt x="2678" y="3732"/>
                </a:lnTo>
                <a:lnTo>
                  <a:pt x="2672" y="3717"/>
                </a:lnTo>
                <a:lnTo>
                  <a:pt x="2672" y="3207"/>
                </a:lnTo>
                <a:lnTo>
                  <a:pt x="2672" y="3201"/>
                </a:lnTo>
                <a:lnTo>
                  <a:pt x="1559" y="3599"/>
                </a:lnTo>
                <a:lnTo>
                  <a:pt x="88" y="2824"/>
                </a:lnTo>
                <a:lnTo>
                  <a:pt x="88" y="2703"/>
                </a:lnTo>
                <a:lnTo>
                  <a:pt x="1568" y="3483"/>
                </a:lnTo>
                <a:lnTo>
                  <a:pt x="2707" y="3076"/>
                </a:lnTo>
                <a:lnTo>
                  <a:pt x="2718" y="3060"/>
                </a:lnTo>
                <a:lnTo>
                  <a:pt x="2730" y="3043"/>
                </a:lnTo>
                <a:lnTo>
                  <a:pt x="2742" y="3026"/>
                </a:lnTo>
                <a:lnTo>
                  <a:pt x="2756" y="3009"/>
                </a:lnTo>
                <a:lnTo>
                  <a:pt x="2771" y="2994"/>
                </a:lnTo>
                <a:lnTo>
                  <a:pt x="2786" y="2979"/>
                </a:lnTo>
                <a:lnTo>
                  <a:pt x="2820" y="2950"/>
                </a:lnTo>
                <a:lnTo>
                  <a:pt x="2856" y="2921"/>
                </a:lnTo>
                <a:lnTo>
                  <a:pt x="2894" y="2895"/>
                </a:lnTo>
                <a:lnTo>
                  <a:pt x="2935" y="2869"/>
                </a:lnTo>
                <a:lnTo>
                  <a:pt x="2976" y="2847"/>
                </a:lnTo>
                <a:lnTo>
                  <a:pt x="2976" y="2828"/>
                </a:lnTo>
                <a:lnTo>
                  <a:pt x="1559" y="3334"/>
                </a:lnTo>
                <a:lnTo>
                  <a:pt x="0" y="2513"/>
                </a:lnTo>
                <a:lnTo>
                  <a:pt x="0" y="2393"/>
                </a:lnTo>
                <a:lnTo>
                  <a:pt x="1568" y="3218"/>
                </a:lnTo>
                <a:lnTo>
                  <a:pt x="2976" y="2716"/>
                </a:lnTo>
                <a:lnTo>
                  <a:pt x="2976" y="2565"/>
                </a:lnTo>
                <a:lnTo>
                  <a:pt x="1571" y="3066"/>
                </a:lnTo>
                <a:lnTo>
                  <a:pt x="1571" y="2953"/>
                </a:lnTo>
                <a:lnTo>
                  <a:pt x="2976" y="2452"/>
                </a:lnTo>
                <a:lnTo>
                  <a:pt x="2976" y="2300"/>
                </a:lnTo>
                <a:lnTo>
                  <a:pt x="1559" y="2805"/>
                </a:lnTo>
                <a:lnTo>
                  <a:pt x="0" y="1985"/>
                </a:lnTo>
                <a:lnTo>
                  <a:pt x="0" y="1865"/>
                </a:lnTo>
                <a:lnTo>
                  <a:pt x="1568" y="2690"/>
                </a:lnTo>
                <a:lnTo>
                  <a:pt x="2976" y="2187"/>
                </a:lnTo>
                <a:lnTo>
                  <a:pt x="2976" y="2037"/>
                </a:lnTo>
                <a:lnTo>
                  <a:pt x="1685" y="2496"/>
                </a:lnTo>
                <a:lnTo>
                  <a:pt x="1685" y="2384"/>
                </a:lnTo>
                <a:lnTo>
                  <a:pt x="2976" y="1924"/>
                </a:lnTo>
                <a:lnTo>
                  <a:pt x="2976" y="1754"/>
                </a:lnTo>
                <a:lnTo>
                  <a:pt x="1542" y="2268"/>
                </a:lnTo>
                <a:lnTo>
                  <a:pt x="20" y="1457"/>
                </a:lnTo>
                <a:lnTo>
                  <a:pt x="20" y="1216"/>
                </a:lnTo>
                <a:lnTo>
                  <a:pt x="1183" y="825"/>
                </a:lnTo>
                <a:lnTo>
                  <a:pt x="1183" y="682"/>
                </a:lnTo>
                <a:lnTo>
                  <a:pt x="2039" y="388"/>
                </a:lnTo>
                <a:lnTo>
                  <a:pt x="2209" y="478"/>
                </a:lnTo>
                <a:close/>
                <a:moveTo>
                  <a:pt x="3333" y="1082"/>
                </a:moveTo>
                <a:lnTo>
                  <a:pt x="3333" y="1082"/>
                </a:lnTo>
                <a:lnTo>
                  <a:pt x="3349" y="1067"/>
                </a:lnTo>
                <a:lnTo>
                  <a:pt x="3365" y="1052"/>
                </a:lnTo>
                <a:lnTo>
                  <a:pt x="3378" y="1038"/>
                </a:lnTo>
                <a:lnTo>
                  <a:pt x="3390" y="1024"/>
                </a:lnTo>
                <a:lnTo>
                  <a:pt x="3401" y="1011"/>
                </a:lnTo>
                <a:lnTo>
                  <a:pt x="3409" y="999"/>
                </a:lnTo>
                <a:lnTo>
                  <a:pt x="3416" y="986"/>
                </a:lnTo>
                <a:lnTo>
                  <a:pt x="3422" y="974"/>
                </a:lnTo>
                <a:lnTo>
                  <a:pt x="3427" y="962"/>
                </a:lnTo>
                <a:lnTo>
                  <a:pt x="3430" y="951"/>
                </a:lnTo>
                <a:lnTo>
                  <a:pt x="3432" y="941"/>
                </a:lnTo>
                <a:lnTo>
                  <a:pt x="3433" y="932"/>
                </a:lnTo>
                <a:lnTo>
                  <a:pt x="3433" y="922"/>
                </a:lnTo>
                <a:lnTo>
                  <a:pt x="3433" y="913"/>
                </a:lnTo>
                <a:lnTo>
                  <a:pt x="3430" y="906"/>
                </a:lnTo>
                <a:lnTo>
                  <a:pt x="3429" y="898"/>
                </a:lnTo>
                <a:lnTo>
                  <a:pt x="3424" y="889"/>
                </a:lnTo>
                <a:lnTo>
                  <a:pt x="3418" y="880"/>
                </a:lnTo>
                <a:lnTo>
                  <a:pt x="3410" y="871"/>
                </a:lnTo>
                <a:lnTo>
                  <a:pt x="3403" y="863"/>
                </a:lnTo>
                <a:lnTo>
                  <a:pt x="3392" y="854"/>
                </a:lnTo>
                <a:lnTo>
                  <a:pt x="3381" y="846"/>
                </a:lnTo>
                <a:lnTo>
                  <a:pt x="3355" y="830"/>
                </a:lnTo>
                <a:lnTo>
                  <a:pt x="3325" y="816"/>
                </a:lnTo>
                <a:lnTo>
                  <a:pt x="3291" y="802"/>
                </a:lnTo>
                <a:lnTo>
                  <a:pt x="3252" y="790"/>
                </a:lnTo>
                <a:lnTo>
                  <a:pt x="3209" y="779"/>
                </a:lnTo>
                <a:lnTo>
                  <a:pt x="3162" y="770"/>
                </a:lnTo>
                <a:lnTo>
                  <a:pt x="3110" y="763"/>
                </a:lnTo>
                <a:lnTo>
                  <a:pt x="3056" y="757"/>
                </a:lnTo>
                <a:lnTo>
                  <a:pt x="2996" y="752"/>
                </a:lnTo>
                <a:lnTo>
                  <a:pt x="2935" y="750"/>
                </a:lnTo>
                <a:lnTo>
                  <a:pt x="2870" y="750"/>
                </a:lnTo>
                <a:lnTo>
                  <a:pt x="2801" y="753"/>
                </a:lnTo>
                <a:lnTo>
                  <a:pt x="2730" y="758"/>
                </a:lnTo>
                <a:lnTo>
                  <a:pt x="3333" y="1082"/>
                </a:lnTo>
                <a:close/>
                <a:moveTo>
                  <a:pt x="2546" y="659"/>
                </a:moveTo>
                <a:lnTo>
                  <a:pt x="2546" y="659"/>
                </a:lnTo>
                <a:lnTo>
                  <a:pt x="2631" y="648"/>
                </a:lnTo>
                <a:lnTo>
                  <a:pt x="2716" y="639"/>
                </a:lnTo>
                <a:lnTo>
                  <a:pt x="2800" y="633"/>
                </a:lnTo>
                <a:lnTo>
                  <a:pt x="2882" y="629"/>
                </a:lnTo>
                <a:lnTo>
                  <a:pt x="2961" y="629"/>
                </a:lnTo>
                <a:lnTo>
                  <a:pt x="3037" y="632"/>
                </a:lnTo>
                <a:lnTo>
                  <a:pt x="3110" y="638"/>
                </a:lnTo>
                <a:lnTo>
                  <a:pt x="3145" y="642"/>
                </a:lnTo>
                <a:lnTo>
                  <a:pt x="3180" y="647"/>
                </a:lnTo>
                <a:lnTo>
                  <a:pt x="3214" y="653"/>
                </a:lnTo>
                <a:lnTo>
                  <a:pt x="3246" y="659"/>
                </a:lnTo>
                <a:lnTo>
                  <a:pt x="3276" y="667"/>
                </a:lnTo>
                <a:lnTo>
                  <a:pt x="3305" y="676"/>
                </a:lnTo>
                <a:lnTo>
                  <a:pt x="3334" y="685"/>
                </a:lnTo>
                <a:lnTo>
                  <a:pt x="3360" y="696"/>
                </a:lnTo>
                <a:lnTo>
                  <a:pt x="3386" y="706"/>
                </a:lnTo>
                <a:lnTo>
                  <a:pt x="3410" y="718"/>
                </a:lnTo>
                <a:lnTo>
                  <a:pt x="3433" y="732"/>
                </a:lnTo>
                <a:lnTo>
                  <a:pt x="3453" y="746"/>
                </a:lnTo>
                <a:lnTo>
                  <a:pt x="3473" y="761"/>
                </a:lnTo>
                <a:lnTo>
                  <a:pt x="3489" y="776"/>
                </a:lnTo>
                <a:lnTo>
                  <a:pt x="3505" y="795"/>
                </a:lnTo>
                <a:lnTo>
                  <a:pt x="3518" y="811"/>
                </a:lnTo>
                <a:lnTo>
                  <a:pt x="3531" y="831"/>
                </a:lnTo>
                <a:lnTo>
                  <a:pt x="3540" y="851"/>
                </a:lnTo>
                <a:lnTo>
                  <a:pt x="3547" y="871"/>
                </a:lnTo>
                <a:lnTo>
                  <a:pt x="3553" y="890"/>
                </a:lnTo>
                <a:lnTo>
                  <a:pt x="3556" y="910"/>
                </a:lnTo>
                <a:lnTo>
                  <a:pt x="3558" y="930"/>
                </a:lnTo>
                <a:lnTo>
                  <a:pt x="3558" y="950"/>
                </a:lnTo>
                <a:lnTo>
                  <a:pt x="3556" y="968"/>
                </a:lnTo>
                <a:lnTo>
                  <a:pt x="3552" y="988"/>
                </a:lnTo>
                <a:lnTo>
                  <a:pt x="3546" y="1006"/>
                </a:lnTo>
                <a:lnTo>
                  <a:pt x="3540" y="1024"/>
                </a:lnTo>
                <a:lnTo>
                  <a:pt x="3531" y="1043"/>
                </a:lnTo>
                <a:lnTo>
                  <a:pt x="3520" y="1059"/>
                </a:lnTo>
                <a:lnTo>
                  <a:pt x="3509" y="1078"/>
                </a:lnTo>
                <a:lnTo>
                  <a:pt x="3496" y="1094"/>
                </a:lnTo>
                <a:lnTo>
                  <a:pt x="3482" y="1111"/>
                </a:lnTo>
                <a:lnTo>
                  <a:pt x="3467" y="1128"/>
                </a:lnTo>
                <a:lnTo>
                  <a:pt x="3450" y="1145"/>
                </a:lnTo>
                <a:lnTo>
                  <a:pt x="3652" y="1254"/>
                </a:lnTo>
                <a:lnTo>
                  <a:pt x="4767" y="855"/>
                </a:lnTo>
                <a:lnTo>
                  <a:pt x="3610" y="263"/>
                </a:lnTo>
                <a:lnTo>
                  <a:pt x="2503" y="636"/>
                </a:lnTo>
                <a:lnTo>
                  <a:pt x="2546" y="659"/>
                </a:lnTo>
                <a:close/>
                <a:moveTo>
                  <a:pt x="1790" y="1021"/>
                </a:moveTo>
                <a:lnTo>
                  <a:pt x="1790" y="1021"/>
                </a:lnTo>
                <a:lnTo>
                  <a:pt x="1734" y="1053"/>
                </a:lnTo>
                <a:lnTo>
                  <a:pt x="1685" y="1087"/>
                </a:lnTo>
                <a:lnTo>
                  <a:pt x="1662" y="1102"/>
                </a:lnTo>
                <a:lnTo>
                  <a:pt x="1641" y="1119"/>
                </a:lnTo>
                <a:lnTo>
                  <a:pt x="1623" y="1136"/>
                </a:lnTo>
                <a:lnTo>
                  <a:pt x="1605" y="1151"/>
                </a:lnTo>
                <a:lnTo>
                  <a:pt x="1589" y="1168"/>
                </a:lnTo>
                <a:lnTo>
                  <a:pt x="1574" y="1184"/>
                </a:lnTo>
                <a:lnTo>
                  <a:pt x="1562" y="1200"/>
                </a:lnTo>
                <a:lnTo>
                  <a:pt x="1551" y="1215"/>
                </a:lnTo>
                <a:lnTo>
                  <a:pt x="1544" y="1230"/>
                </a:lnTo>
                <a:lnTo>
                  <a:pt x="1536" y="1245"/>
                </a:lnTo>
                <a:lnTo>
                  <a:pt x="1532" y="1260"/>
                </a:lnTo>
                <a:lnTo>
                  <a:pt x="1529" y="1276"/>
                </a:lnTo>
                <a:lnTo>
                  <a:pt x="1529" y="1286"/>
                </a:lnTo>
                <a:lnTo>
                  <a:pt x="1530" y="1298"/>
                </a:lnTo>
                <a:lnTo>
                  <a:pt x="1533" y="1311"/>
                </a:lnTo>
                <a:lnTo>
                  <a:pt x="1538" y="1323"/>
                </a:lnTo>
                <a:lnTo>
                  <a:pt x="1545" y="1335"/>
                </a:lnTo>
                <a:lnTo>
                  <a:pt x="1554" y="1347"/>
                </a:lnTo>
                <a:lnTo>
                  <a:pt x="1567" y="1358"/>
                </a:lnTo>
                <a:lnTo>
                  <a:pt x="1582" y="1370"/>
                </a:lnTo>
                <a:lnTo>
                  <a:pt x="1599" y="1382"/>
                </a:lnTo>
                <a:lnTo>
                  <a:pt x="1618" y="1393"/>
                </a:lnTo>
                <a:lnTo>
                  <a:pt x="1641" y="1403"/>
                </a:lnTo>
                <a:lnTo>
                  <a:pt x="1667" y="1414"/>
                </a:lnTo>
                <a:lnTo>
                  <a:pt x="1696" y="1423"/>
                </a:lnTo>
                <a:lnTo>
                  <a:pt x="1728" y="1432"/>
                </a:lnTo>
                <a:lnTo>
                  <a:pt x="1764" y="1440"/>
                </a:lnTo>
                <a:lnTo>
                  <a:pt x="1804" y="1448"/>
                </a:lnTo>
                <a:lnTo>
                  <a:pt x="1842" y="1452"/>
                </a:lnTo>
                <a:lnTo>
                  <a:pt x="1882" y="1457"/>
                </a:lnTo>
                <a:lnTo>
                  <a:pt x="1923" y="1460"/>
                </a:lnTo>
                <a:lnTo>
                  <a:pt x="1965" y="1463"/>
                </a:lnTo>
                <a:lnTo>
                  <a:pt x="2008" y="1464"/>
                </a:lnTo>
                <a:lnTo>
                  <a:pt x="2052" y="1464"/>
                </a:lnTo>
                <a:lnTo>
                  <a:pt x="2098" y="1463"/>
                </a:lnTo>
                <a:lnTo>
                  <a:pt x="2144" y="1461"/>
                </a:lnTo>
                <a:lnTo>
                  <a:pt x="2191" y="1458"/>
                </a:lnTo>
                <a:lnTo>
                  <a:pt x="2238" y="1455"/>
                </a:lnTo>
                <a:lnTo>
                  <a:pt x="2335" y="1445"/>
                </a:lnTo>
                <a:lnTo>
                  <a:pt x="2433" y="1431"/>
                </a:lnTo>
                <a:lnTo>
                  <a:pt x="2530" y="1413"/>
                </a:lnTo>
                <a:lnTo>
                  <a:pt x="1790" y="1021"/>
                </a:lnTo>
                <a:close/>
                <a:moveTo>
                  <a:pt x="1408" y="1260"/>
                </a:moveTo>
                <a:lnTo>
                  <a:pt x="1408" y="1260"/>
                </a:lnTo>
                <a:lnTo>
                  <a:pt x="1411" y="1239"/>
                </a:lnTo>
                <a:lnTo>
                  <a:pt x="1417" y="1219"/>
                </a:lnTo>
                <a:lnTo>
                  <a:pt x="1423" y="1198"/>
                </a:lnTo>
                <a:lnTo>
                  <a:pt x="1433" y="1178"/>
                </a:lnTo>
                <a:lnTo>
                  <a:pt x="1443" y="1158"/>
                </a:lnTo>
                <a:lnTo>
                  <a:pt x="1455" y="1139"/>
                </a:lnTo>
                <a:lnTo>
                  <a:pt x="1471" y="1119"/>
                </a:lnTo>
                <a:lnTo>
                  <a:pt x="1486" y="1099"/>
                </a:lnTo>
                <a:lnTo>
                  <a:pt x="1503" y="1079"/>
                </a:lnTo>
                <a:lnTo>
                  <a:pt x="1521" y="1061"/>
                </a:lnTo>
                <a:lnTo>
                  <a:pt x="1542" y="1043"/>
                </a:lnTo>
                <a:lnTo>
                  <a:pt x="1564" y="1024"/>
                </a:lnTo>
                <a:lnTo>
                  <a:pt x="1586" y="1006"/>
                </a:lnTo>
                <a:lnTo>
                  <a:pt x="1611" y="988"/>
                </a:lnTo>
                <a:lnTo>
                  <a:pt x="1635" y="971"/>
                </a:lnTo>
                <a:lnTo>
                  <a:pt x="1662" y="953"/>
                </a:lnTo>
                <a:lnTo>
                  <a:pt x="1623" y="933"/>
                </a:lnTo>
                <a:lnTo>
                  <a:pt x="356" y="1359"/>
                </a:lnTo>
                <a:lnTo>
                  <a:pt x="1562" y="2002"/>
                </a:lnTo>
                <a:lnTo>
                  <a:pt x="2803" y="1557"/>
                </a:lnTo>
                <a:lnTo>
                  <a:pt x="2695" y="1499"/>
                </a:lnTo>
                <a:lnTo>
                  <a:pt x="2634" y="1515"/>
                </a:lnTo>
                <a:lnTo>
                  <a:pt x="2573" y="1528"/>
                </a:lnTo>
                <a:lnTo>
                  <a:pt x="2514" y="1539"/>
                </a:lnTo>
                <a:lnTo>
                  <a:pt x="2454" y="1550"/>
                </a:lnTo>
                <a:lnTo>
                  <a:pt x="2395" y="1559"/>
                </a:lnTo>
                <a:lnTo>
                  <a:pt x="2337" y="1566"/>
                </a:lnTo>
                <a:lnTo>
                  <a:pt x="2281" y="1574"/>
                </a:lnTo>
                <a:lnTo>
                  <a:pt x="2224" y="1579"/>
                </a:lnTo>
                <a:lnTo>
                  <a:pt x="2169" y="1582"/>
                </a:lnTo>
                <a:lnTo>
                  <a:pt x="2116" y="1585"/>
                </a:lnTo>
                <a:lnTo>
                  <a:pt x="2064" y="1586"/>
                </a:lnTo>
                <a:lnTo>
                  <a:pt x="2014" y="1586"/>
                </a:lnTo>
                <a:lnTo>
                  <a:pt x="1964" y="1585"/>
                </a:lnTo>
                <a:lnTo>
                  <a:pt x="1917" y="1582"/>
                </a:lnTo>
                <a:lnTo>
                  <a:pt x="1871" y="1579"/>
                </a:lnTo>
                <a:lnTo>
                  <a:pt x="1827" y="1574"/>
                </a:lnTo>
                <a:lnTo>
                  <a:pt x="1784" y="1568"/>
                </a:lnTo>
                <a:lnTo>
                  <a:pt x="1746" y="1560"/>
                </a:lnTo>
                <a:lnTo>
                  <a:pt x="1708" y="1551"/>
                </a:lnTo>
                <a:lnTo>
                  <a:pt x="1672" y="1542"/>
                </a:lnTo>
                <a:lnTo>
                  <a:pt x="1635" y="1531"/>
                </a:lnTo>
                <a:lnTo>
                  <a:pt x="1602" y="1518"/>
                </a:lnTo>
                <a:lnTo>
                  <a:pt x="1570" y="1504"/>
                </a:lnTo>
                <a:lnTo>
                  <a:pt x="1539" y="1487"/>
                </a:lnTo>
                <a:lnTo>
                  <a:pt x="1510" y="1469"/>
                </a:lnTo>
                <a:lnTo>
                  <a:pt x="1486" y="1451"/>
                </a:lnTo>
                <a:lnTo>
                  <a:pt x="1463" y="1429"/>
                </a:lnTo>
                <a:lnTo>
                  <a:pt x="1454" y="1417"/>
                </a:lnTo>
                <a:lnTo>
                  <a:pt x="1445" y="1405"/>
                </a:lnTo>
                <a:lnTo>
                  <a:pt x="1436" y="1393"/>
                </a:lnTo>
                <a:lnTo>
                  <a:pt x="1428" y="1381"/>
                </a:lnTo>
                <a:lnTo>
                  <a:pt x="1422" y="1367"/>
                </a:lnTo>
                <a:lnTo>
                  <a:pt x="1417" y="1353"/>
                </a:lnTo>
                <a:lnTo>
                  <a:pt x="1413" y="1340"/>
                </a:lnTo>
                <a:lnTo>
                  <a:pt x="1410" y="1324"/>
                </a:lnTo>
                <a:lnTo>
                  <a:pt x="1407" y="1309"/>
                </a:lnTo>
                <a:lnTo>
                  <a:pt x="1407" y="1294"/>
                </a:lnTo>
                <a:lnTo>
                  <a:pt x="1407" y="1277"/>
                </a:lnTo>
                <a:lnTo>
                  <a:pt x="1408" y="1260"/>
                </a:lnTo>
                <a:close/>
                <a:moveTo>
                  <a:pt x="4044" y="2813"/>
                </a:moveTo>
                <a:lnTo>
                  <a:pt x="4044" y="2813"/>
                </a:lnTo>
                <a:lnTo>
                  <a:pt x="3992" y="2802"/>
                </a:lnTo>
                <a:lnTo>
                  <a:pt x="3945" y="2790"/>
                </a:lnTo>
                <a:lnTo>
                  <a:pt x="3899" y="2778"/>
                </a:lnTo>
                <a:lnTo>
                  <a:pt x="3859" y="2766"/>
                </a:lnTo>
                <a:lnTo>
                  <a:pt x="3821" y="2752"/>
                </a:lnTo>
                <a:lnTo>
                  <a:pt x="3788" y="2740"/>
                </a:lnTo>
                <a:lnTo>
                  <a:pt x="3759" y="2726"/>
                </a:lnTo>
                <a:lnTo>
                  <a:pt x="3731" y="2714"/>
                </a:lnTo>
                <a:lnTo>
                  <a:pt x="3709" y="2700"/>
                </a:lnTo>
                <a:lnTo>
                  <a:pt x="3690" y="2687"/>
                </a:lnTo>
                <a:lnTo>
                  <a:pt x="3674" y="2673"/>
                </a:lnTo>
                <a:lnTo>
                  <a:pt x="3661" y="2659"/>
                </a:lnTo>
                <a:lnTo>
                  <a:pt x="3652" y="2646"/>
                </a:lnTo>
                <a:lnTo>
                  <a:pt x="3648" y="2632"/>
                </a:lnTo>
                <a:lnTo>
                  <a:pt x="3645" y="2618"/>
                </a:lnTo>
                <a:lnTo>
                  <a:pt x="3646" y="2605"/>
                </a:lnTo>
                <a:lnTo>
                  <a:pt x="3649" y="2591"/>
                </a:lnTo>
                <a:lnTo>
                  <a:pt x="3657" y="2577"/>
                </a:lnTo>
                <a:lnTo>
                  <a:pt x="3668" y="2562"/>
                </a:lnTo>
                <a:lnTo>
                  <a:pt x="3681" y="2548"/>
                </a:lnTo>
                <a:lnTo>
                  <a:pt x="3698" y="2536"/>
                </a:lnTo>
                <a:lnTo>
                  <a:pt x="3718" y="2522"/>
                </a:lnTo>
                <a:lnTo>
                  <a:pt x="3741" y="2509"/>
                </a:lnTo>
                <a:lnTo>
                  <a:pt x="3766" y="2495"/>
                </a:lnTo>
                <a:lnTo>
                  <a:pt x="3795" y="2483"/>
                </a:lnTo>
                <a:lnTo>
                  <a:pt x="3827" y="2469"/>
                </a:lnTo>
                <a:lnTo>
                  <a:pt x="3861" y="2457"/>
                </a:lnTo>
                <a:lnTo>
                  <a:pt x="3899" y="2445"/>
                </a:lnTo>
                <a:lnTo>
                  <a:pt x="3939" y="2432"/>
                </a:lnTo>
                <a:lnTo>
                  <a:pt x="3981" y="2420"/>
                </a:lnTo>
                <a:lnTo>
                  <a:pt x="4027" y="2408"/>
                </a:lnTo>
                <a:lnTo>
                  <a:pt x="4076" y="2397"/>
                </a:lnTo>
                <a:lnTo>
                  <a:pt x="4133" y="2385"/>
                </a:lnTo>
                <a:lnTo>
                  <a:pt x="4193" y="2375"/>
                </a:lnTo>
                <a:lnTo>
                  <a:pt x="4254" y="2366"/>
                </a:lnTo>
                <a:lnTo>
                  <a:pt x="4315" y="2358"/>
                </a:lnTo>
                <a:lnTo>
                  <a:pt x="4377" y="2352"/>
                </a:lnTo>
                <a:lnTo>
                  <a:pt x="4438" y="2347"/>
                </a:lnTo>
                <a:lnTo>
                  <a:pt x="4500" y="2344"/>
                </a:lnTo>
                <a:lnTo>
                  <a:pt x="4563" y="2343"/>
                </a:lnTo>
                <a:lnTo>
                  <a:pt x="4624" y="2343"/>
                </a:lnTo>
                <a:lnTo>
                  <a:pt x="4685" y="2343"/>
                </a:lnTo>
                <a:lnTo>
                  <a:pt x="4745" y="2346"/>
                </a:lnTo>
                <a:lnTo>
                  <a:pt x="4805" y="2349"/>
                </a:lnTo>
                <a:lnTo>
                  <a:pt x="4864" y="2353"/>
                </a:lnTo>
                <a:lnTo>
                  <a:pt x="4921" y="2359"/>
                </a:lnTo>
                <a:lnTo>
                  <a:pt x="4977" y="2366"/>
                </a:lnTo>
                <a:lnTo>
                  <a:pt x="5032" y="2375"/>
                </a:lnTo>
                <a:lnTo>
                  <a:pt x="4044" y="2813"/>
                </a:lnTo>
                <a:close/>
                <a:moveTo>
                  <a:pt x="2672" y="3466"/>
                </a:moveTo>
                <a:lnTo>
                  <a:pt x="1559" y="3862"/>
                </a:lnTo>
                <a:lnTo>
                  <a:pt x="0" y="3041"/>
                </a:lnTo>
                <a:lnTo>
                  <a:pt x="0" y="2921"/>
                </a:lnTo>
                <a:lnTo>
                  <a:pt x="1568" y="3748"/>
                </a:lnTo>
                <a:lnTo>
                  <a:pt x="2672" y="3353"/>
                </a:lnTo>
                <a:lnTo>
                  <a:pt x="2672" y="3466"/>
                </a:lnTo>
                <a:close/>
                <a:moveTo>
                  <a:pt x="1544" y="2533"/>
                </a:moveTo>
                <a:lnTo>
                  <a:pt x="76" y="1761"/>
                </a:lnTo>
                <a:lnTo>
                  <a:pt x="76" y="1641"/>
                </a:lnTo>
                <a:lnTo>
                  <a:pt x="1544" y="2413"/>
                </a:lnTo>
                <a:lnTo>
                  <a:pt x="1544" y="2533"/>
                </a:lnTo>
                <a:close/>
                <a:moveTo>
                  <a:pt x="1430" y="3002"/>
                </a:moveTo>
                <a:lnTo>
                  <a:pt x="88" y="2295"/>
                </a:lnTo>
                <a:lnTo>
                  <a:pt x="88" y="2175"/>
                </a:lnTo>
                <a:lnTo>
                  <a:pt x="1430" y="2882"/>
                </a:lnTo>
                <a:lnTo>
                  <a:pt x="1430" y="300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/>
          <a:lstStyle/>
          <a:p>
            <a:endParaRPr lang="es-PE" dirty="0">
              <a:solidFill>
                <a:schemeClr val="bg2"/>
              </a:solidFill>
            </a:endParaRPr>
          </a:p>
        </p:txBody>
      </p:sp>
      <p:sp>
        <p:nvSpPr>
          <p:cNvPr id="19" name="Freeform 83"/>
          <p:cNvSpPr>
            <a:spLocks noChangeAspect="1" noEditPoints="1"/>
          </p:cNvSpPr>
          <p:nvPr/>
        </p:nvSpPr>
        <p:spPr bwMode="auto">
          <a:xfrm>
            <a:off x="1331118" y="4742100"/>
            <a:ext cx="542925" cy="820738"/>
          </a:xfrm>
          <a:custGeom>
            <a:avLst/>
            <a:gdLst>
              <a:gd name="T0" fmla="*/ 2147483647 w 3154"/>
              <a:gd name="T1" fmla="*/ 2147483647 h 4763"/>
              <a:gd name="T2" fmla="*/ 2147483647 w 3154"/>
              <a:gd name="T3" fmla="*/ 2147483647 h 4763"/>
              <a:gd name="T4" fmla="*/ 2147483647 w 3154"/>
              <a:gd name="T5" fmla="*/ 2147483647 h 4763"/>
              <a:gd name="T6" fmla="*/ 2147483647 w 3154"/>
              <a:gd name="T7" fmla="*/ 2147483647 h 4763"/>
              <a:gd name="T8" fmla="*/ 2147483647 w 3154"/>
              <a:gd name="T9" fmla="*/ 2147483647 h 4763"/>
              <a:gd name="T10" fmla="*/ 2147483647 w 3154"/>
              <a:gd name="T11" fmla="*/ 2147483647 h 4763"/>
              <a:gd name="T12" fmla="*/ 2147483647 w 3154"/>
              <a:gd name="T13" fmla="*/ 2147483647 h 4763"/>
              <a:gd name="T14" fmla="*/ 2147483647 w 3154"/>
              <a:gd name="T15" fmla="*/ 2147483647 h 4763"/>
              <a:gd name="T16" fmla="*/ 2147483647 w 3154"/>
              <a:gd name="T17" fmla="*/ 2147483647 h 4763"/>
              <a:gd name="T18" fmla="*/ 2147483647 w 3154"/>
              <a:gd name="T19" fmla="*/ 2147483647 h 4763"/>
              <a:gd name="T20" fmla="*/ 2147483647 w 3154"/>
              <a:gd name="T21" fmla="*/ 2147483647 h 4763"/>
              <a:gd name="T22" fmla="*/ 2147483647 w 3154"/>
              <a:gd name="T23" fmla="*/ 2147483647 h 4763"/>
              <a:gd name="T24" fmla="*/ 2147483647 w 3154"/>
              <a:gd name="T25" fmla="*/ 2147483647 h 4763"/>
              <a:gd name="T26" fmla="*/ 2147483647 w 3154"/>
              <a:gd name="T27" fmla="*/ 2147483647 h 4763"/>
              <a:gd name="T28" fmla="*/ 2147483647 w 3154"/>
              <a:gd name="T29" fmla="*/ 2147483647 h 4763"/>
              <a:gd name="T30" fmla="*/ 2147483647 w 3154"/>
              <a:gd name="T31" fmla="*/ 2147483647 h 4763"/>
              <a:gd name="T32" fmla="*/ 2147483647 w 3154"/>
              <a:gd name="T33" fmla="*/ 2147483647 h 4763"/>
              <a:gd name="T34" fmla="*/ 2147483647 w 3154"/>
              <a:gd name="T35" fmla="*/ 2147483647 h 4763"/>
              <a:gd name="T36" fmla="*/ 2147483647 w 3154"/>
              <a:gd name="T37" fmla="*/ 2147483647 h 4763"/>
              <a:gd name="T38" fmla="*/ 2147483647 w 3154"/>
              <a:gd name="T39" fmla="*/ 2147483647 h 4763"/>
              <a:gd name="T40" fmla="*/ 2147483647 w 3154"/>
              <a:gd name="T41" fmla="*/ 2147483647 h 4763"/>
              <a:gd name="T42" fmla="*/ 2147483647 w 3154"/>
              <a:gd name="T43" fmla="*/ 2147483647 h 4763"/>
              <a:gd name="T44" fmla="*/ 2147483647 w 3154"/>
              <a:gd name="T45" fmla="*/ 2147483647 h 4763"/>
              <a:gd name="T46" fmla="*/ 2147483647 w 3154"/>
              <a:gd name="T47" fmla="*/ 2147483647 h 4763"/>
              <a:gd name="T48" fmla="*/ 2147483647 w 3154"/>
              <a:gd name="T49" fmla="*/ 2147483647 h 4763"/>
              <a:gd name="T50" fmla="*/ 2147483647 w 3154"/>
              <a:gd name="T51" fmla="*/ 2147483647 h 4763"/>
              <a:gd name="T52" fmla="*/ 2147483647 w 3154"/>
              <a:gd name="T53" fmla="*/ 2147483647 h 4763"/>
              <a:gd name="T54" fmla="*/ 2147483647 w 3154"/>
              <a:gd name="T55" fmla="*/ 2147483647 h 4763"/>
              <a:gd name="T56" fmla="*/ 2147483647 w 3154"/>
              <a:gd name="T57" fmla="*/ 2147483647 h 4763"/>
              <a:gd name="T58" fmla="*/ 2147483647 w 3154"/>
              <a:gd name="T59" fmla="*/ 2147483647 h 4763"/>
              <a:gd name="T60" fmla="*/ 2147483647 w 3154"/>
              <a:gd name="T61" fmla="*/ 2147483647 h 4763"/>
              <a:gd name="T62" fmla="*/ 2147483647 w 3154"/>
              <a:gd name="T63" fmla="*/ 2147483647 h 4763"/>
              <a:gd name="T64" fmla="*/ 2147483647 w 3154"/>
              <a:gd name="T65" fmla="*/ 2147483647 h 4763"/>
              <a:gd name="T66" fmla="*/ 2147483647 w 3154"/>
              <a:gd name="T67" fmla="*/ 2147483647 h 4763"/>
              <a:gd name="T68" fmla="*/ 2147483647 w 3154"/>
              <a:gd name="T69" fmla="*/ 2147483647 h 4763"/>
              <a:gd name="T70" fmla="*/ 2147483647 w 3154"/>
              <a:gd name="T71" fmla="*/ 2147483647 h 4763"/>
              <a:gd name="T72" fmla="*/ 2147483647 w 3154"/>
              <a:gd name="T73" fmla="*/ 2147483647 h 4763"/>
              <a:gd name="T74" fmla="*/ 2147483647 w 3154"/>
              <a:gd name="T75" fmla="*/ 2147483647 h 4763"/>
              <a:gd name="T76" fmla="*/ 2147483647 w 3154"/>
              <a:gd name="T77" fmla="*/ 2147483647 h 4763"/>
              <a:gd name="T78" fmla="*/ 2147483647 w 3154"/>
              <a:gd name="T79" fmla="*/ 2147483647 h 4763"/>
              <a:gd name="T80" fmla="*/ 2147483647 w 3154"/>
              <a:gd name="T81" fmla="*/ 2147483647 h 4763"/>
              <a:gd name="T82" fmla="*/ 2147483647 w 3154"/>
              <a:gd name="T83" fmla="*/ 2147483647 h 4763"/>
              <a:gd name="T84" fmla="*/ 2147483647 w 3154"/>
              <a:gd name="T85" fmla="*/ 2147483647 h 4763"/>
              <a:gd name="T86" fmla="*/ 2147483647 w 3154"/>
              <a:gd name="T87" fmla="*/ 2147483647 h 4763"/>
              <a:gd name="T88" fmla="*/ 2147483647 w 3154"/>
              <a:gd name="T89" fmla="*/ 2147483647 h 4763"/>
              <a:gd name="T90" fmla="*/ 2147483647 w 3154"/>
              <a:gd name="T91" fmla="*/ 2147483647 h 4763"/>
              <a:gd name="T92" fmla="*/ 2147483647 w 3154"/>
              <a:gd name="T93" fmla="*/ 2147483647 h 4763"/>
              <a:gd name="T94" fmla="*/ 2147483647 w 3154"/>
              <a:gd name="T95" fmla="*/ 2147483647 h 4763"/>
              <a:gd name="T96" fmla="*/ 2147483647 w 3154"/>
              <a:gd name="T97" fmla="*/ 2147483647 h 4763"/>
              <a:gd name="T98" fmla="*/ 2147483647 w 3154"/>
              <a:gd name="T99" fmla="*/ 2147483647 h 4763"/>
              <a:gd name="T100" fmla="*/ 2147483647 w 3154"/>
              <a:gd name="T101" fmla="*/ 2147483647 h 4763"/>
              <a:gd name="T102" fmla="*/ 2147483647 w 3154"/>
              <a:gd name="T103" fmla="*/ 2147483647 h 4763"/>
              <a:gd name="T104" fmla="*/ 2147483647 w 3154"/>
              <a:gd name="T105" fmla="*/ 2147483647 h 4763"/>
              <a:gd name="T106" fmla="*/ 2147483647 w 3154"/>
              <a:gd name="T107" fmla="*/ 2147483647 h 4763"/>
              <a:gd name="T108" fmla="*/ 2147483647 w 3154"/>
              <a:gd name="T109" fmla="*/ 2147483647 h 4763"/>
              <a:gd name="T110" fmla="*/ 2147483647 w 3154"/>
              <a:gd name="T111" fmla="*/ 2147483647 h 4763"/>
              <a:gd name="T112" fmla="*/ 2147483647 w 3154"/>
              <a:gd name="T113" fmla="*/ 2147483647 h 4763"/>
              <a:gd name="T114" fmla="*/ 2147483647 w 3154"/>
              <a:gd name="T115" fmla="*/ 2147483647 h 4763"/>
              <a:gd name="T116" fmla="*/ 2147483647 w 3154"/>
              <a:gd name="T117" fmla="*/ 2147483647 h 4763"/>
              <a:gd name="T118" fmla="*/ 2147483647 w 3154"/>
              <a:gd name="T119" fmla="*/ 2147483647 h 4763"/>
              <a:gd name="T120" fmla="*/ 2147483647 w 3154"/>
              <a:gd name="T121" fmla="*/ 2147483647 h 4763"/>
              <a:gd name="T122" fmla="*/ 2147483647 w 3154"/>
              <a:gd name="T123" fmla="*/ 2147483647 h 4763"/>
              <a:gd name="T124" fmla="*/ 2147483647 w 3154"/>
              <a:gd name="T125" fmla="*/ 2147483647 h 47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154"/>
              <a:gd name="T190" fmla="*/ 0 h 4763"/>
              <a:gd name="T191" fmla="*/ 3154 w 3154"/>
              <a:gd name="T192" fmla="*/ 4763 h 476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154" h="4763">
                <a:moveTo>
                  <a:pt x="2909" y="830"/>
                </a:moveTo>
                <a:lnTo>
                  <a:pt x="2331" y="250"/>
                </a:lnTo>
                <a:lnTo>
                  <a:pt x="2331" y="830"/>
                </a:lnTo>
                <a:lnTo>
                  <a:pt x="2909" y="830"/>
                </a:lnTo>
                <a:close/>
                <a:moveTo>
                  <a:pt x="1700" y="4384"/>
                </a:moveTo>
                <a:lnTo>
                  <a:pt x="0" y="4384"/>
                </a:lnTo>
                <a:lnTo>
                  <a:pt x="0" y="0"/>
                </a:lnTo>
                <a:lnTo>
                  <a:pt x="2332" y="0"/>
                </a:lnTo>
                <a:lnTo>
                  <a:pt x="3154" y="823"/>
                </a:lnTo>
                <a:lnTo>
                  <a:pt x="3154" y="1008"/>
                </a:lnTo>
                <a:lnTo>
                  <a:pt x="3153" y="4384"/>
                </a:lnTo>
                <a:lnTo>
                  <a:pt x="2442" y="4384"/>
                </a:lnTo>
                <a:lnTo>
                  <a:pt x="2442" y="4763"/>
                </a:lnTo>
                <a:lnTo>
                  <a:pt x="2072" y="4565"/>
                </a:lnTo>
                <a:lnTo>
                  <a:pt x="1700" y="4763"/>
                </a:lnTo>
                <a:lnTo>
                  <a:pt x="1700" y="4384"/>
                </a:lnTo>
                <a:close/>
                <a:moveTo>
                  <a:pt x="2072" y="3251"/>
                </a:moveTo>
                <a:lnTo>
                  <a:pt x="2072" y="3251"/>
                </a:lnTo>
                <a:lnTo>
                  <a:pt x="2096" y="3252"/>
                </a:lnTo>
                <a:lnTo>
                  <a:pt x="2120" y="3254"/>
                </a:lnTo>
                <a:lnTo>
                  <a:pt x="2144" y="3256"/>
                </a:lnTo>
                <a:lnTo>
                  <a:pt x="2168" y="3261"/>
                </a:lnTo>
                <a:lnTo>
                  <a:pt x="2190" y="3266"/>
                </a:lnTo>
                <a:lnTo>
                  <a:pt x="2212" y="3272"/>
                </a:lnTo>
                <a:lnTo>
                  <a:pt x="2234" y="3279"/>
                </a:lnTo>
                <a:lnTo>
                  <a:pt x="2255" y="3288"/>
                </a:lnTo>
                <a:lnTo>
                  <a:pt x="2277" y="3297"/>
                </a:lnTo>
                <a:lnTo>
                  <a:pt x="2298" y="3308"/>
                </a:lnTo>
                <a:lnTo>
                  <a:pt x="2317" y="3320"/>
                </a:lnTo>
                <a:lnTo>
                  <a:pt x="2337" y="3332"/>
                </a:lnTo>
                <a:lnTo>
                  <a:pt x="2354" y="3345"/>
                </a:lnTo>
                <a:lnTo>
                  <a:pt x="2372" y="3358"/>
                </a:lnTo>
                <a:lnTo>
                  <a:pt x="2390" y="3374"/>
                </a:lnTo>
                <a:lnTo>
                  <a:pt x="2407" y="3390"/>
                </a:lnTo>
                <a:lnTo>
                  <a:pt x="2422" y="3406"/>
                </a:lnTo>
                <a:lnTo>
                  <a:pt x="2437" y="3423"/>
                </a:lnTo>
                <a:lnTo>
                  <a:pt x="2451" y="3441"/>
                </a:lnTo>
                <a:lnTo>
                  <a:pt x="2464" y="3460"/>
                </a:lnTo>
                <a:lnTo>
                  <a:pt x="2477" y="3479"/>
                </a:lnTo>
                <a:lnTo>
                  <a:pt x="2488" y="3499"/>
                </a:lnTo>
                <a:lnTo>
                  <a:pt x="2498" y="3519"/>
                </a:lnTo>
                <a:lnTo>
                  <a:pt x="2508" y="3540"/>
                </a:lnTo>
                <a:lnTo>
                  <a:pt x="2516" y="3562"/>
                </a:lnTo>
                <a:lnTo>
                  <a:pt x="2523" y="3583"/>
                </a:lnTo>
                <a:lnTo>
                  <a:pt x="2530" y="3605"/>
                </a:lnTo>
                <a:lnTo>
                  <a:pt x="2536" y="3629"/>
                </a:lnTo>
                <a:lnTo>
                  <a:pt x="2539" y="3652"/>
                </a:lnTo>
                <a:lnTo>
                  <a:pt x="2542" y="3675"/>
                </a:lnTo>
                <a:lnTo>
                  <a:pt x="2545" y="3700"/>
                </a:lnTo>
                <a:lnTo>
                  <a:pt x="2545" y="3724"/>
                </a:lnTo>
                <a:lnTo>
                  <a:pt x="2545" y="3744"/>
                </a:lnTo>
                <a:lnTo>
                  <a:pt x="2543" y="3765"/>
                </a:lnTo>
                <a:lnTo>
                  <a:pt x="2541" y="3785"/>
                </a:lnTo>
                <a:lnTo>
                  <a:pt x="2538" y="3806"/>
                </a:lnTo>
                <a:lnTo>
                  <a:pt x="2535" y="3826"/>
                </a:lnTo>
                <a:lnTo>
                  <a:pt x="2529" y="3844"/>
                </a:lnTo>
                <a:lnTo>
                  <a:pt x="2523" y="3863"/>
                </a:lnTo>
                <a:lnTo>
                  <a:pt x="2518" y="3882"/>
                </a:lnTo>
                <a:lnTo>
                  <a:pt x="2511" y="3901"/>
                </a:lnTo>
                <a:lnTo>
                  <a:pt x="2503" y="3919"/>
                </a:lnTo>
                <a:lnTo>
                  <a:pt x="2495" y="3937"/>
                </a:lnTo>
                <a:lnTo>
                  <a:pt x="2486" y="3953"/>
                </a:lnTo>
                <a:lnTo>
                  <a:pt x="2476" y="3970"/>
                </a:lnTo>
                <a:lnTo>
                  <a:pt x="2466" y="3987"/>
                </a:lnTo>
                <a:lnTo>
                  <a:pt x="2454" y="4002"/>
                </a:lnTo>
                <a:lnTo>
                  <a:pt x="2442" y="4018"/>
                </a:lnTo>
                <a:lnTo>
                  <a:pt x="2442" y="4206"/>
                </a:lnTo>
                <a:lnTo>
                  <a:pt x="2975" y="4206"/>
                </a:lnTo>
                <a:lnTo>
                  <a:pt x="2976" y="1008"/>
                </a:lnTo>
                <a:lnTo>
                  <a:pt x="2756" y="1008"/>
                </a:lnTo>
                <a:lnTo>
                  <a:pt x="2765" y="1014"/>
                </a:lnTo>
                <a:lnTo>
                  <a:pt x="2771" y="1022"/>
                </a:lnTo>
                <a:lnTo>
                  <a:pt x="2778" y="1031"/>
                </a:lnTo>
                <a:lnTo>
                  <a:pt x="2784" y="1040"/>
                </a:lnTo>
                <a:lnTo>
                  <a:pt x="2788" y="1050"/>
                </a:lnTo>
                <a:lnTo>
                  <a:pt x="2791" y="1061"/>
                </a:lnTo>
                <a:lnTo>
                  <a:pt x="2794" y="1072"/>
                </a:lnTo>
                <a:lnTo>
                  <a:pt x="2794" y="1083"/>
                </a:lnTo>
                <a:lnTo>
                  <a:pt x="2794" y="1093"/>
                </a:lnTo>
                <a:lnTo>
                  <a:pt x="2793" y="1102"/>
                </a:lnTo>
                <a:lnTo>
                  <a:pt x="2790" y="1111"/>
                </a:lnTo>
                <a:lnTo>
                  <a:pt x="2787" y="1120"/>
                </a:lnTo>
                <a:lnTo>
                  <a:pt x="2783" y="1128"/>
                </a:lnTo>
                <a:lnTo>
                  <a:pt x="2778" y="1135"/>
                </a:lnTo>
                <a:lnTo>
                  <a:pt x="2773" y="1143"/>
                </a:lnTo>
                <a:lnTo>
                  <a:pt x="2767" y="1150"/>
                </a:lnTo>
                <a:lnTo>
                  <a:pt x="2759" y="1157"/>
                </a:lnTo>
                <a:lnTo>
                  <a:pt x="2753" y="1161"/>
                </a:lnTo>
                <a:lnTo>
                  <a:pt x="2745" y="1167"/>
                </a:lnTo>
                <a:lnTo>
                  <a:pt x="2736" y="1170"/>
                </a:lnTo>
                <a:lnTo>
                  <a:pt x="2728" y="1173"/>
                </a:lnTo>
                <a:lnTo>
                  <a:pt x="2719" y="1175"/>
                </a:lnTo>
                <a:lnTo>
                  <a:pt x="2709" y="1177"/>
                </a:lnTo>
                <a:lnTo>
                  <a:pt x="2699" y="1178"/>
                </a:lnTo>
                <a:lnTo>
                  <a:pt x="2690" y="1177"/>
                </a:lnTo>
                <a:lnTo>
                  <a:pt x="2680" y="1175"/>
                </a:lnTo>
                <a:lnTo>
                  <a:pt x="2671" y="1173"/>
                </a:lnTo>
                <a:lnTo>
                  <a:pt x="2662" y="1170"/>
                </a:lnTo>
                <a:lnTo>
                  <a:pt x="2655" y="1167"/>
                </a:lnTo>
                <a:lnTo>
                  <a:pt x="2647" y="1161"/>
                </a:lnTo>
                <a:lnTo>
                  <a:pt x="2639" y="1157"/>
                </a:lnTo>
                <a:lnTo>
                  <a:pt x="2632" y="1150"/>
                </a:lnTo>
                <a:lnTo>
                  <a:pt x="2627" y="1143"/>
                </a:lnTo>
                <a:lnTo>
                  <a:pt x="2621" y="1135"/>
                </a:lnTo>
                <a:lnTo>
                  <a:pt x="2617" y="1128"/>
                </a:lnTo>
                <a:lnTo>
                  <a:pt x="2612" y="1120"/>
                </a:lnTo>
                <a:lnTo>
                  <a:pt x="2609" y="1111"/>
                </a:lnTo>
                <a:lnTo>
                  <a:pt x="2607" y="1102"/>
                </a:lnTo>
                <a:lnTo>
                  <a:pt x="2606" y="1093"/>
                </a:lnTo>
                <a:lnTo>
                  <a:pt x="2605" y="1083"/>
                </a:lnTo>
                <a:lnTo>
                  <a:pt x="2606" y="1072"/>
                </a:lnTo>
                <a:lnTo>
                  <a:pt x="2608" y="1061"/>
                </a:lnTo>
                <a:lnTo>
                  <a:pt x="2611" y="1050"/>
                </a:lnTo>
                <a:lnTo>
                  <a:pt x="2616" y="1040"/>
                </a:lnTo>
                <a:lnTo>
                  <a:pt x="2621" y="1031"/>
                </a:lnTo>
                <a:lnTo>
                  <a:pt x="2627" y="1022"/>
                </a:lnTo>
                <a:lnTo>
                  <a:pt x="2635" y="1014"/>
                </a:lnTo>
                <a:lnTo>
                  <a:pt x="2644" y="1008"/>
                </a:lnTo>
                <a:lnTo>
                  <a:pt x="2153" y="1008"/>
                </a:lnTo>
                <a:lnTo>
                  <a:pt x="2153" y="178"/>
                </a:lnTo>
                <a:lnTo>
                  <a:pt x="178" y="178"/>
                </a:lnTo>
                <a:lnTo>
                  <a:pt x="178" y="4206"/>
                </a:lnTo>
                <a:lnTo>
                  <a:pt x="1700" y="4206"/>
                </a:lnTo>
                <a:lnTo>
                  <a:pt x="1700" y="4018"/>
                </a:lnTo>
                <a:lnTo>
                  <a:pt x="1689" y="4002"/>
                </a:lnTo>
                <a:lnTo>
                  <a:pt x="1678" y="3987"/>
                </a:lnTo>
                <a:lnTo>
                  <a:pt x="1667" y="3970"/>
                </a:lnTo>
                <a:lnTo>
                  <a:pt x="1657" y="3953"/>
                </a:lnTo>
                <a:lnTo>
                  <a:pt x="1648" y="3937"/>
                </a:lnTo>
                <a:lnTo>
                  <a:pt x="1640" y="3919"/>
                </a:lnTo>
                <a:lnTo>
                  <a:pt x="1633" y="3901"/>
                </a:lnTo>
                <a:lnTo>
                  <a:pt x="1626" y="3882"/>
                </a:lnTo>
                <a:lnTo>
                  <a:pt x="1619" y="3863"/>
                </a:lnTo>
                <a:lnTo>
                  <a:pt x="1614" y="3844"/>
                </a:lnTo>
                <a:lnTo>
                  <a:pt x="1609" y="3826"/>
                </a:lnTo>
                <a:lnTo>
                  <a:pt x="1606" y="3806"/>
                </a:lnTo>
                <a:lnTo>
                  <a:pt x="1603" y="3785"/>
                </a:lnTo>
                <a:lnTo>
                  <a:pt x="1600" y="3765"/>
                </a:lnTo>
                <a:lnTo>
                  <a:pt x="1599" y="3744"/>
                </a:lnTo>
                <a:lnTo>
                  <a:pt x="1598" y="3724"/>
                </a:lnTo>
                <a:lnTo>
                  <a:pt x="1599" y="3700"/>
                </a:lnTo>
                <a:lnTo>
                  <a:pt x="1600" y="3675"/>
                </a:lnTo>
                <a:lnTo>
                  <a:pt x="1604" y="3652"/>
                </a:lnTo>
                <a:lnTo>
                  <a:pt x="1608" y="3629"/>
                </a:lnTo>
                <a:lnTo>
                  <a:pt x="1614" y="3605"/>
                </a:lnTo>
                <a:lnTo>
                  <a:pt x="1619" y="3583"/>
                </a:lnTo>
                <a:lnTo>
                  <a:pt x="1627" y="3562"/>
                </a:lnTo>
                <a:lnTo>
                  <a:pt x="1636" y="3540"/>
                </a:lnTo>
                <a:lnTo>
                  <a:pt x="1645" y="3519"/>
                </a:lnTo>
                <a:lnTo>
                  <a:pt x="1656" y="3499"/>
                </a:lnTo>
                <a:lnTo>
                  <a:pt x="1667" y="3479"/>
                </a:lnTo>
                <a:lnTo>
                  <a:pt x="1679" y="3460"/>
                </a:lnTo>
                <a:lnTo>
                  <a:pt x="1693" y="3441"/>
                </a:lnTo>
                <a:lnTo>
                  <a:pt x="1706" y="3423"/>
                </a:lnTo>
                <a:lnTo>
                  <a:pt x="1722" y="3406"/>
                </a:lnTo>
                <a:lnTo>
                  <a:pt x="1737" y="3390"/>
                </a:lnTo>
                <a:lnTo>
                  <a:pt x="1754" y="3374"/>
                </a:lnTo>
                <a:lnTo>
                  <a:pt x="1771" y="3358"/>
                </a:lnTo>
                <a:lnTo>
                  <a:pt x="1788" y="3345"/>
                </a:lnTo>
                <a:lnTo>
                  <a:pt x="1807" y="3332"/>
                </a:lnTo>
                <a:lnTo>
                  <a:pt x="1826" y="3320"/>
                </a:lnTo>
                <a:lnTo>
                  <a:pt x="1846" y="3308"/>
                </a:lnTo>
                <a:lnTo>
                  <a:pt x="1866" y="3297"/>
                </a:lnTo>
                <a:lnTo>
                  <a:pt x="1887" y="3288"/>
                </a:lnTo>
                <a:lnTo>
                  <a:pt x="1908" y="3279"/>
                </a:lnTo>
                <a:lnTo>
                  <a:pt x="1931" y="3272"/>
                </a:lnTo>
                <a:lnTo>
                  <a:pt x="1953" y="3266"/>
                </a:lnTo>
                <a:lnTo>
                  <a:pt x="1976" y="3261"/>
                </a:lnTo>
                <a:lnTo>
                  <a:pt x="2000" y="3256"/>
                </a:lnTo>
                <a:lnTo>
                  <a:pt x="2023" y="3254"/>
                </a:lnTo>
                <a:lnTo>
                  <a:pt x="2047" y="3252"/>
                </a:lnTo>
                <a:lnTo>
                  <a:pt x="2072" y="3251"/>
                </a:lnTo>
                <a:close/>
                <a:moveTo>
                  <a:pt x="2072" y="3340"/>
                </a:moveTo>
                <a:lnTo>
                  <a:pt x="2072" y="3340"/>
                </a:lnTo>
                <a:lnTo>
                  <a:pt x="2052" y="3341"/>
                </a:lnTo>
                <a:lnTo>
                  <a:pt x="2032" y="3342"/>
                </a:lnTo>
                <a:lnTo>
                  <a:pt x="2013" y="3344"/>
                </a:lnTo>
                <a:lnTo>
                  <a:pt x="1994" y="3347"/>
                </a:lnTo>
                <a:lnTo>
                  <a:pt x="1975" y="3352"/>
                </a:lnTo>
                <a:lnTo>
                  <a:pt x="1957" y="3357"/>
                </a:lnTo>
                <a:lnTo>
                  <a:pt x="1940" y="3363"/>
                </a:lnTo>
                <a:lnTo>
                  <a:pt x="1922" y="3370"/>
                </a:lnTo>
                <a:lnTo>
                  <a:pt x="1905" y="3377"/>
                </a:lnTo>
                <a:lnTo>
                  <a:pt x="1888" y="3386"/>
                </a:lnTo>
                <a:lnTo>
                  <a:pt x="1873" y="3395"/>
                </a:lnTo>
                <a:lnTo>
                  <a:pt x="1857" y="3405"/>
                </a:lnTo>
                <a:lnTo>
                  <a:pt x="1842" y="3416"/>
                </a:lnTo>
                <a:lnTo>
                  <a:pt x="1827" y="3427"/>
                </a:lnTo>
                <a:lnTo>
                  <a:pt x="1813" y="3440"/>
                </a:lnTo>
                <a:lnTo>
                  <a:pt x="1799" y="3453"/>
                </a:lnTo>
                <a:lnTo>
                  <a:pt x="1787" y="3466"/>
                </a:lnTo>
                <a:lnTo>
                  <a:pt x="1775" y="3480"/>
                </a:lnTo>
                <a:lnTo>
                  <a:pt x="1764" y="3494"/>
                </a:lnTo>
                <a:lnTo>
                  <a:pt x="1753" y="3510"/>
                </a:lnTo>
                <a:lnTo>
                  <a:pt x="1743" y="3525"/>
                </a:lnTo>
                <a:lnTo>
                  <a:pt x="1734" y="3541"/>
                </a:lnTo>
                <a:lnTo>
                  <a:pt x="1725" y="3558"/>
                </a:lnTo>
                <a:lnTo>
                  <a:pt x="1717" y="3574"/>
                </a:lnTo>
                <a:lnTo>
                  <a:pt x="1710" y="3592"/>
                </a:lnTo>
                <a:lnTo>
                  <a:pt x="1705" y="3610"/>
                </a:lnTo>
                <a:lnTo>
                  <a:pt x="1699" y="3628"/>
                </a:lnTo>
                <a:lnTo>
                  <a:pt x="1695" y="3646"/>
                </a:lnTo>
                <a:lnTo>
                  <a:pt x="1692" y="3665"/>
                </a:lnTo>
                <a:lnTo>
                  <a:pt x="1689" y="3684"/>
                </a:lnTo>
                <a:lnTo>
                  <a:pt x="1688" y="3704"/>
                </a:lnTo>
                <a:lnTo>
                  <a:pt x="1687" y="3724"/>
                </a:lnTo>
                <a:lnTo>
                  <a:pt x="1688" y="3757"/>
                </a:lnTo>
                <a:lnTo>
                  <a:pt x="1693" y="3788"/>
                </a:lnTo>
                <a:lnTo>
                  <a:pt x="1699" y="3818"/>
                </a:lnTo>
                <a:lnTo>
                  <a:pt x="1707" y="3848"/>
                </a:lnTo>
                <a:lnTo>
                  <a:pt x="1718" y="3876"/>
                </a:lnTo>
                <a:lnTo>
                  <a:pt x="1732" y="3903"/>
                </a:lnTo>
                <a:lnTo>
                  <a:pt x="1747" y="3929"/>
                </a:lnTo>
                <a:lnTo>
                  <a:pt x="1764" y="3955"/>
                </a:lnTo>
                <a:lnTo>
                  <a:pt x="1794" y="3986"/>
                </a:lnTo>
                <a:lnTo>
                  <a:pt x="1808" y="4000"/>
                </a:lnTo>
                <a:lnTo>
                  <a:pt x="1824" y="4015"/>
                </a:lnTo>
                <a:lnTo>
                  <a:pt x="1839" y="4028"/>
                </a:lnTo>
                <a:lnTo>
                  <a:pt x="1856" y="4040"/>
                </a:lnTo>
                <a:lnTo>
                  <a:pt x="1873" y="4052"/>
                </a:lnTo>
                <a:lnTo>
                  <a:pt x="1890" y="4062"/>
                </a:lnTo>
                <a:lnTo>
                  <a:pt x="1911" y="4072"/>
                </a:lnTo>
                <a:lnTo>
                  <a:pt x="1932" y="4082"/>
                </a:lnTo>
                <a:lnTo>
                  <a:pt x="1953" y="4090"/>
                </a:lnTo>
                <a:lnTo>
                  <a:pt x="1976" y="4096"/>
                </a:lnTo>
                <a:lnTo>
                  <a:pt x="1998" y="4101"/>
                </a:lnTo>
                <a:lnTo>
                  <a:pt x="2022" y="4105"/>
                </a:lnTo>
                <a:lnTo>
                  <a:pt x="2046" y="4108"/>
                </a:lnTo>
                <a:lnTo>
                  <a:pt x="2071" y="4108"/>
                </a:lnTo>
                <a:lnTo>
                  <a:pt x="2072" y="4108"/>
                </a:lnTo>
                <a:lnTo>
                  <a:pt x="2096" y="4108"/>
                </a:lnTo>
                <a:lnTo>
                  <a:pt x="2121" y="4105"/>
                </a:lnTo>
                <a:lnTo>
                  <a:pt x="2144" y="4101"/>
                </a:lnTo>
                <a:lnTo>
                  <a:pt x="2168" y="4096"/>
                </a:lnTo>
                <a:lnTo>
                  <a:pt x="2190" y="4090"/>
                </a:lnTo>
                <a:lnTo>
                  <a:pt x="2212" y="4082"/>
                </a:lnTo>
                <a:lnTo>
                  <a:pt x="2233" y="4072"/>
                </a:lnTo>
                <a:lnTo>
                  <a:pt x="2253" y="4062"/>
                </a:lnTo>
                <a:lnTo>
                  <a:pt x="2271" y="4052"/>
                </a:lnTo>
                <a:lnTo>
                  <a:pt x="2288" y="4040"/>
                </a:lnTo>
                <a:lnTo>
                  <a:pt x="2303" y="4028"/>
                </a:lnTo>
                <a:lnTo>
                  <a:pt x="2319" y="4015"/>
                </a:lnTo>
                <a:lnTo>
                  <a:pt x="2334" y="4000"/>
                </a:lnTo>
                <a:lnTo>
                  <a:pt x="2350" y="3986"/>
                </a:lnTo>
                <a:lnTo>
                  <a:pt x="2379" y="3955"/>
                </a:lnTo>
                <a:lnTo>
                  <a:pt x="2397" y="3929"/>
                </a:lnTo>
                <a:lnTo>
                  <a:pt x="2411" y="3903"/>
                </a:lnTo>
                <a:lnTo>
                  <a:pt x="2424" y="3876"/>
                </a:lnTo>
                <a:lnTo>
                  <a:pt x="2436" y="3848"/>
                </a:lnTo>
                <a:lnTo>
                  <a:pt x="2444" y="3818"/>
                </a:lnTo>
                <a:lnTo>
                  <a:pt x="2451" y="3788"/>
                </a:lnTo>
                <a:lnTo>
                  <a:pt x="2454" y="3757"/>
                </a:lnTo>
                <a:lnTo>
                  <a:pt x="2456" y="3724"/>
                </a:lnTo>
                <a:lnTo>
                  <a:pt x="2456" y="3704"/>
                </a:lnTo>
                <a:lnTo>
                  <a:pt x="2453" y="3684"/>
                </a:lnTo>
                <a:lnTo>
                  <a:pt x="2451" y="3665"/>
                </a:lnTo>
                <a:lnTo>
                  <a:pt x="2448" y="3646"/>
                </a:lnTo>
                <a:lnTo>
                  <a:pt x="2443" y="3628"/>
                </a:lnTo>
                <a:lnTo>
                  <a:pt x="2439" y="3610"/>
                </a:lnTo>
                <a:lnTo>
                  <a:pt x="2432" y="3592"/>
                </a:lnTo>
                <a:lnTo>
                  <a:pt x="2426" y="3574"/>
                </a:lnTo>
                <a:lnTo>
                  <a:pt x="2418" y="3558"/>
                </a:lnTo>
                <a:lnTo>
                  <a:pt x="2410" y="3541"/>
                </a:lnTo>
                <a:lnTo>
                  <a:pt x="2400" y="3525"/>
                </a:lnTo>
                <a:lnTo>
                  <a:pt x="2390" y="3510"/>
                </a:lnTo>
                <a:lnTo>
                  <a:pt x="2380" y="3494"/>
                </a:lnTo>
                <a:lnTo>
                  <a:pt x="2368" y="3480"/>
                </a:lnTo>
                <a:lnTo>
                  <a:pt x="2355" y="3466"/>
                </a:lnTo>
                <a:lnTo>
                  <a:pt x="2343" y="3453"/>
                </a:lnTo>
                <a:lnTo>
                  <a:pt x="2330" y="3440"/>
                </a:lnTo>
                <a:lnTo>
                  <a:pt x="2317" y="3427"/>
                </a:lnTo>
                <a:lnTo>
                  <a:pt x="2301" y="3416"/>
                </a:lnTo>
                <a:lnTo>
                  <a:pt x="2287" y="3405"/>
                </a:lnTo>
                <a:lnTo>
                  <a:pt x="2271" y="3395"/>
                </a:lnTo>
                <a:lnTo>
                  <a:pt x="2254" y="3386"/>
                </a:lnTo>
                <a:lnTo>
                  <a:pt x="2239" y="3377"/>
                </a:lnTo>
                <a:lnTo>
                  <a:pt x="2221" y="3370"/>
                </a:lnTo>
                <a:lnTo>
                  <a:pt x="2204" y="3363"/>
                </a:lnTo>
                <a:lnTo>
                  <a:pt x="2186" y="3357"/>
                </a:lnTo>
                <a:lnTo>
                  <a:pt x="2168" y="3352"/>
                </a:lnTo>
                <a:lnTo>
                  <a:pt x="2149" y="3347"/>
                </a:lnTo>
                <a:lnTo>
                  <a:pt x="2130" y="3344"/>
                </a:lnTo>
                <a:lnTo>
                  <a:pt x="2111" y="3342"/>
                </a:lnTo>
                <a:lnTo>
                  <a:pt x="2092" y="3341"/>
                </a:lnTo>
                <a:lnTo>
                  <a:pt x="2072" y="3340"/>
                </a:lnTo>
                <a:close/>
                <a:moveTo>
                  <a:pt x="702" y="467"/>
                </a:moveTo>
                <a:lnTo>
                  <a:pt x="702" y="467"/>
                </a:lnTo>
                <a:lnTo>
                  <a:pt x="702" y="457"/>
                </a:lnTo>
                <a:lnTo>
                  <a:pt x="704" y="448"/>
                </a:lnTo>
                <a:lnTo>
                  <a:pt x="706" y="439"/>
                </a:lnTo>
                <a:lnTo>
                  <a:pt x="710" y="430"/>
                </a:lnTo>
                <a:lnTo>
                  <a:pt x="713" y="423"/>
                </a:lnTo>
                <a:lnTo>
                  <a:pt x="717" y="415"/>
                </a:lnTo>
                <a:lnTo>
                  <a:pt x="723" y="407"/>
                </a:lnTo>
                <a:lnTo>
                  <a:pt x="730" y="400"/>
                </a:lnTo>
                <a:lnTo>
                  <a:pt x="736" y="395"/>
                </a:lnTo>
                <a:lnTo>
                  <a:pt x="743" y="389"/>
                </a:lnTo>
                <a:lnTo>
                  <a:pt x="751" y="384"/>
                </a:lnTo>
                <a:lnTo>
                  <a:pt x="760" y="380"/>
                </a:lnTo>
                <a:lnTo>
                  <a:pt x="768" y="377"/>
                </a:lnTo>
                <a:lnTo>
                  <a:pt x="777" y="375"/>
                </a:lnTo>
                <a:lnTo>
                  <a:pt x="786" y="374"/>
                </a:lnTo>
                <a:lnTo>
                  <a:pt x="796" y="373"/>
                </a:lnTo>
                <a:lnTo>
                  <a:pt x="806" y="374"/>
                </a:lnTo>
                <a:lnTo>
                  <a:pt x="815" y="375"/>
                </a:lnTo>
                <a:lnTo>
                  <a:pt x="824" y="377"/>
                </a:lnTo>
                <a:lnTo>
                  <a:pt x="833" y="380"/>
                </a:lnTo>
                <a:lnTo>
                  <a:pt x="842" y="384"/>
                </a:lnTo>
                <a:lnTo>
                  <a:pt x="850" y="389"/>
                </a:lnTo>
                <a:lnTo>
                  <a:pt x="856" y="395"/>
                </a:lnTo>
                <a:lnTo>
                  <a:pt x="863" y="400"/>
                </a:lnTo>
                <a:lnTo>
                  <a:pt x="870" y="407"/>
                </a:lnTo>
                <a:lnTo>
                  <a:pt x="874" y="415"/>
                </a:lnTo>
                <a:lnTo>
                  <a:pt x="880" y="423"/>
                </a:lnTo>
                <a:lnTo>
                  <a:pt x="883" y="430"/>
                </a:lnTo>
                <a:lnTo>
                  <a:pt x="886" y="439"/>
                </a:lnTo>
                <a:lnTo>
                  <a:pt x="889" y="448"/>
                </a:lnTo>
                <a:lnTo>
                  <a:pt x="891" y="457"/>
                </a:lnTo>
                <a:lnTo>
                  <a:pt x="891" y="467"/>
                </a:lnTo>
                <a:lnTo>
                  <a:pt x="891" y="477"/>
                </a:lnTo>
                <a:lnTo>
                  <a:pt x="889" y="486"/>
                </a:lnTo>
                <a:lnTo>
                  <a:pt x="886" y="495"/>
                </a:lnTo>
                <a:lnTo>
                  <a:pt x="883" y="504"/>
                </a:lnTo>
                <a:lnTo>
                  <a:pt x="880" y="513"/>
                </a:lnTo>
                <a:lnTo>
                  <a:pt x="874" y="520"/>
                </a:lnTo>
                <a:lnTo>
                  <a:pt x="870" y="527"/>
                </a:lnTo>
                <a:lnTo>
                  <a:pt x="863" y="534"/>
                </a:lnTo>
                <a:lnTo>
                  <a:pt x="856" y="540"/>
                </a:lnTo>
                <a:lnTo>
                  <a:pt x="850" y="546"/>
                </a:lnTo>
                <a:lnTo>
                  <a:pt x="842" y="550"/>
                </a:lnTo>
                <a:lnTo>
                  <a:pt x="833" y="554"/>
                </a:lnTo>
                <a:lnTo>
                  <a:pt x="824" y="557"/>
                </a:lnTo>
                <a:lnTo>
                  <a:pt x="815" y="559"/>
                </a:lnTo>
                <a:lnTo>
                  <a:pt x="806" y="562"/>
                </a:lnTo>
                <a:lnTo>
                  <a:pt x="796" y="562"/>
                </a:lnTo>
                <a:lnTo>
                  <a:pt x="786" y="562"/>
                </a:lnTo>
                <a:lnTo>
                  <a:pt x="777" y="559"/>
                </a:lnTo>
                <a:lnTo>
                  <a:pt x="768" y="557"/>
                </a:lnTo>
                <a:lnTo>
                  <a:pt x="760" y="554"/>
                </a:lnTo>
                <a:lnTo>
                  <a:pt x="751" y="550"/>
                </a:lnTo>
                <a:lnTo>
                  <a:pt x="743" y="546"/>
                </a:lnTo>
                <a:lnTo>
                  <a:pt x="736" y="540"/>
                </a:lnTo>
                <a:lnTo>
                  <a:pt x="730" y="534"/>
                </a:lnTo>
                <a:lnTo>
                  <a:pt x="723" y="527"/>
                </a:lnTo>
                <a:lnTo>
                  <a:pt x="717" y="520"/>
                </a:lnTo>
                <a:lnTo>
                  <a:pt x="713" y="513"/>
                </a:lnTo>
                <a:lnTo>
                  <a:pt x="710" y="504"/>
                </a:lnTo>
                <a:lnTo>
                  <a:pt x="706" y="495"/>
                </a:lnTo>
                <a:lnTo>
                  <a:pt x="704" y="486"/>
                </a:lnTo>
                <a:lnTo>
                  <a:pt x="702" y="477"/>
                </a:lnTo>
                <a:lnTo>
                  <a:pt x="702" y="467"/>
                </a:lnTo>
                <a:close/>
                <a:moveTo>
                  <a:pt x="1016" y="467"/>
                </a:moveTo>
                <a:lnTo>
                  <a:pt x="1016" y="467"/>
                </a:lnTo>
                <a:lnTo>
                  <a:pt x="1018" y="457"/>
                </a:lnTo>
                <a:lnTo>
                  <a:pt x="1019" y="448"/>
                </a:lnTo>
                <a:lnTo>
                  <a:pt x="1021" y="439"/>
                </a:lnTo>
                <a:lnTo>
                  <a:pt x="1024" y="430"/>
                </a:lnTo>
                <a:lnTo>
                  <a:pt x="1028" y="423"/>
                </a:lnTo>
                <a:lnTo>
                  <a:pt x="1033" y="415"/>
                </a:lnTo>
                <a:lnTo>
                  <a:pt x="1039" y="407"/>
                </a:lnTo>
                <a:lnTo>
                  <a:pt x="1044" y="400"/>
                </a:lnTo>
                <a:lnTo>
                  <a:pt x="1051" y="395"/>
                </a:lnTo>
                <a:lnTo>
                  <a:pt x="1059" y="389"/>
                </a:lnTo>
                <a:lnTo>
                  <a:pt x="1067" y="384"/>
                </a:lnTo>
                <a:lnTo>
                  <a:pt x="1074" y="380"/>
                </a:lnTo>
                <a:lnTo>
                  <a:pt x="1083" y="377"/>
                </a:lnTo>
                <a:lnTo>
                  <a:pt x="1092" y="375"/>
                </a:lnTo>
                <a:lnTo>
                  <a:pt x="1101" y="374"/>
                </a:lnTo>
                <a:lnTo>
                  <a:pt x="1111" y="373"/>
                </a:lnTo>
                <a:lnTo>
                  <a:pt x="1121" y="374"/>
                </a:lnTo>
                <a:lnTo>
                  <a:pt x="1130" y="375"/>
                </a:lnTo>
                <a:lnTo>
                  <a:pt x="1139" y="377"/>
                </a:lnTo>
                <a:lnTo>
                  <a:pt x="1148" y="380"/>
                </a:lnTo>
                <a:lnTo>
                  <a:pt x="1157" y="384"/>
                </a:lnTo>
                <a:lnTo>
                  <a:pt x="1164" y="389"/>
                </a:lnTo>
                <a:lnTo>
                  <a:pt x="1171" y="395"/>
                </a:lnTo>
                <a:lnTo>
                  <a:pt x="1178" y="400"/>
                </a:lnTo>
                <a:lnTo>
                  <a:pt x="1184" y="407"/>
                </a:lnTo>
                <a:lnTo>
                  <a:pt x="1190" y="415"/>
                </a:lnTo>
                <a:lnTo>
                  <a:pt x="1194" y="423"/>
                </a:lnTo>
                <a:lnTo>
                  <a:pt x="1198" y="430"/>
                </a:lnTo>
                <a:lnTo>
                  <a:pt x="1201" y="439"/>
                </a:lnTo>
                <a:lnTo>
                  <a:pt x="1203" y="448"/>
                </a:lnTo>
                <a:lnTo>
                  <a:pt x="1206" y="457"/>
                </a:lnTo>
                <a:lnTo>
                  <a:pt x="1206" y="467"/>
                </a:lnTo>
                <a:lnTo>
                  <a:pt x="1206" y="477"/>
                </a:lnTo>
                <a:lnTo>
                  <a:pt x="1203" y="486"/>
                </a:lnTo>
                <a:lnTo>
                  <a:pt x="1201" y="495"/>
                </a:lnTo>
                <a:lnTo>
                  <a:pt x="1198" y="504"/>
                </a:lnTo>
                <a:lnTo>
                  <a:pt x="1194" y="513"/>
                </a:lnTo>
                <a:lnTo>
                  <a:pt x="1190" y="520"/>
                </a:lnTo>
                <a:lnTo>
                  <a:pt x="1184" y="527"/>
                </a:lnTo>
                <a:lnTo>
                  <a:pt x="1178" y="534"/>
                </a:lnTo>
                <a:lnTo>
                  <a:pt x="1171" y="540"/>
                </a:lnTo>
                <a:lnTo>
                  <a:pt x="1164" y="546"/>
                </a:lnTo>
                <a:lnTo>
                  <a:pt x="1157" y="550"/>
                </a:lnTo>
                <a:lnTo>
                  <a:pt x="1148" y="554"/>
                </a:lnTo>
                <a:lnTo>
                  <a:pt x="1139" y="557"/>
                </a:lnTo>
                <a:lnTo>
                  <a:pt x="1130" y="559"/>
                </a:lnTo>
                <a:lnTo>
                  <a:pt x="1121" y="562"/>
                </a:lnTo>
                <a:lnTo>
                  <a:pt x="1111" y="562"/>
                </a:lnTo>
                <a:lnTo>
                  <a:pt x="1101" y="562"/>
                </a:lnTo>
                <a:lnTo>
                  <a:pt x="1092" y="559"/>
                </a:lnTo>
                <a:lnTo>
                  <a:pt x="1083" y="557"/>
                </a:lnTo>
                <a:lnTo>
                  <a:pt x="1074" y="554"/>
                </a:lnTo>
                <a:lnTo>
                  <a:pt x="1067" y="550"/>
                </a:lnTo>
                <a:lnTo>
                  <a:pt x="1059" y="546"/>
                </a:lnTo>
                <a:lnTo>
                  <a:pt x="1051" y="540"/>
                </a:lnTo>
                <a:lnTo>
                  <a:pt x="1044" y="534"/>
                </a:lnTo>
                <a:lnTo>
                  <a:pt x="1039" y="527"/>
                </a:lnTo>
                <a:lnTo>
                  <a:pt x="1033" y="520"/>
                </a:lnTo>
                <a:lnTo>
                  <a:pt x="1028" y="513"/>
                </a:lnTo>
                <a:lnTo>
                  <a:pt x="1024" y="504"/>
                </a:lnTo>
                <a:lnTo>
                  <a:pt x="1021" y="495"/>
                </a:lnTo>
                <a:lnTo>
                  <a:pt x="1019" y="486"/>
                </a:lnTo>
                <a:lnTo>
                  <a:pt x="1018" y="477"/>
                </a:lnTo>
                <a:lnTo>
                  <a:pt x="1016" y="467"/>
                </a:lnTo>
                <a:close/>
                <a:moveTo>
                  <a:pt x="1331" y="467"/>
                </a:moveTo>
                <a:lnTo>
                  <a:pt x="1331" y="467"/>
                </a:lnTo>
                <a:lnTo>
                  <a:pt x="1332" y="457"/>
                </a:lnTo>
                <a:lnTo>
                  <a:pt x="1333" y="448"/>
                </a:lnTo>
                <a:lnTo>
                  <a:pt x="1336" y="439"/>
                </a:lnTo>
                <a:lnTo>
                  <a:pt x="1339" y="430"/>
                </a:lnTo>
                <a:lnTo>
                  <a:pt x="1342" y="423"/>
                </a:lnTo>
                <a:lnTo>
                  <a:pt x="1348" y="415"/>
                </a:lnTo>
                <a:lnTo>
                  <a:pt x="1353" y="407"/>
                </a:lnTo>
                <a:lnTo>
                  <a:pt x="1359" y="400"/>
                </a:lnTo>
                <a:lnTo>
                  <a:pt x="1366" y="395"/>
                </a:lnTo>
                <a:lnTo>
                  <a:pt x="1373" y="389"/>
                </a:lnTo>
                <a:lnTo>
                  <a:pt x="1381" y="384"/>
                </a:lnTo>
                <a:lnTo>
                  <a:pt x="1389" y="380"/>
                </a:lnTo>
                <a:lnTo>
                  <a:pt x="1398" y="377"/>
                </a:lnTo>
                <a:lnTo>
                  <a:pt x="1407" y="375"/>
                </a:lnTo>
                <a:lnTo>
                  <a:pt x="1417" y="374"/>
                </a:lnTo>
                <a:lnTo>
                  <a:pt x="1426" y="373"/>
                </a:lnTo>
                <a:lnTo>
                  <a:pt x="1436" y="374"/>
                </a:lnTo>
                <a:lnTo>
                  <a:pt x="1445" y="375"/>
                </a:lnTo>
                <a:lnTo>
                  <a:pt x="1455" y="377"/>
                </a:lnTo>
                <a:lnTo>
                  <a:pt x="1462" y="380"/>
                </a:lnTo>
                <a:lnTo>
                  <a:pt x="1471" y="384"/>
                </a:lnTo>
                <a:lnTo>
                  <a:pt x="1479" y="389"/>
                </a:lnTo>
                <a:lnTo>
                  <a:pt x="1486" y="395"/>
                </a:lnTo>
                <a:lnTo>
                  <a:pt x="1492" y="400"/>
                </a:lnTo>
                <a:lnTo>
                  <a:pt x="1499" y="407"/>
                </a:lnTo>
                <a:lnTo>
                  <a:pt x="1505" y="415"/>
                </a:lnTo>
                <a:lnTo>
                  <a:pt x="1509" y="423"/>
                </a:lnTo>
                <a:lnTo>
                  <a:pt x="1514" y="430"/>
                </a:lnTo>
                <a:lnTo>
                  <a:pt x="1516" y="439"/>
                </a:lnTo>
                <a:lnTo>
                  <a:pt x="1519" y="448"/>
                </a:lnTo>
                <a:lnTo>
                  <a:pt x="1520" y="457"/>
                </a:lnTo>
                <a:lnTo>
                  <a:pt x="1520" y="467"/>
                </a:lnTo>
                <a:lnTo>
                  <a:pt x="1520" y="477"/>
                </a:lnTo>
                <a:lnTo>
                  <a:pt x="1519" y="486"/>
                </a:lnTo>
                <a:lnTo>
                  <a:pt x="1516" y="495"/>
                </a:lnTo>
                <a:lnTo>
                  <a:pt x="1514" y="504"/>
                </a:lnTo>
                <a:lnTo>
                  <a:pt x="1509" y="513"/>
                </a:lnTo>
                <a:lnTo>
                  <a:pt x="1505" y="520"/>
                </a:lnTo>
                <a:lnTo>
                  <a:pt x="1499" y="527"/>
                </a:lnTo>
                <a:lnTo>
                  <a:pt x="1492" y="534"/>
                </a:lnTo>
                <a:lnTo>
                  <a:pt x="1486" y="540"/>
                </a:lnTo>
                <a:lnTo>
                  <a:pt x="1479" y="546"/>
                </a:lnTo>
                <a:lnTo>
                  <a:pt x="1471" y="550"/>
                </a:lnTo>
                <a:lnTo>
                  <a:pt x="1462" y="554"/>
                </a:lnTo>
                <a:lnTo>
                  <a:pt x="1455" y="557"/>
                </a:lnTo>
                <a:lnTo>
                  <a:pt x="1445" y="559"/>
                </a:lnTo>
                <a:lnTo>
                  <a:pt x="1436" y="562"/>
                </a:lnTo>
                <a:lnTo>
                  <a:pt x="1426" y="562"/>
                </a:lnTo>
                <a:lnTo>
                  <a:pt x="1417" y="562"/>
                </a:lnTo>
                <a:lnTo>
                  <a:pt x="1407" y="559"/>
                </a:lnTo>
                <a:lnTo>
                  <a:pt x="1398" y="557"/>
                </a:lnTo>
                <a:lnTo>
                  <a:pt x="1389" y="554"/>
                </a:lnTo>
                <a:lnTo>
                  <a:pt x="1381" y="550"/>
                </a:lnTo>
                <a:lnTo>
                  <a:pt x="1373" y="546"/>
                </a:lnTo>
                <a:lnTo>
                  <a:pt x="1366" y="540"/>
                </a:lnTo>
                <a:lnTo>
                  <a:pt x="1359" y="534"/>
                </a:lnTo>
                <a:lnTo>
                  <a:pt x="1353" y="527"/>
                </a:lnTo>
                <a:lnTo>
                  <a:pt x="1348" y="520"/>
                </a:lnTo>
                <a:lnTo>
                  <a:pt x="1342" y="513"/>
                </a:lnTo>
                <a:lnTo>
                  <a:pt x="1339" y="504"/>
                </a:lnTo>
                <a:lnTo>
                  <a:pt x="1336" y="495"/>
                </a:lnTo>
                <a:lnTo>
                  <a:pt x="1333" y="486"/>
                </a:lnTo>
                <a:lnTo>
                  <a:pt x="1332" y="477"/>
                </a:lnTo>
                <a:lnTo>
                  <a:pt x="1331" y="467"/>
                </a:lnTo>
                <a:close/>
                <a:moveTo>
                  <a:pt x="1646" y="467"/>
                </a:moveTo>
                <a:lnTo>
                  <a:pt x="1646" y="467"/>
                </a:lnTo>
                <a:lnTo>
                  <a:pt x="1647" y="457"/>
                </a:lnTo>
                <a:lnTo>
                  <a:pt x="1648" y="448"/>
                </a:lnTo>
                <a:lnTo>
                  <a:pt x="1650" y="439"/>
                </a:lnTo>
                <a:lnTo>
                  <a:pt x="1654" y="430"/>
                </a:lnTo>
                <a:lnTo>
                  <a:pt x="1658" y="423"/>
                </a:lnTo>
                <a:lnTo>
                  <a:pt x="1663" y="415"/>
                </a:lnTo>
                <a:lnTo>
                  <a:pt x="1668" y="407"/>
                </a:lnTo>
                <a:lnTo>
                  <a:pt x="1674" y="400"/>
                </a:lnTo>
                <a:lnTo>
                  <a:pt x="1680" y="395"/>
                </a:lnTo>
                <a:lnTo>
                  <a:pt x="1688" y="389"/>
                </a:lnTo>
                <a:lnTo>
                  <a:pt x="1696" y="384"/>
                </a:lnTo>
                <a:lnTo>
                  <a:pt x="1704" y="380"/>
                </a:lnTo>
                <a:lnTo>
                  <a:pt x="1713" y="377"/>
                </a:lnTo>
                <a:lnTo>
                  <a:pt x="1722" y="375"/>
                </a:lnTo>
                <a:lnTo>
                  <a:pt x="1732" y="374"/>
                </a:lnTo>
                <a:lnTo>
                  <a:pt x="1740" y="373"/>
                </a:lnTo>
                <a:lnTo>
                  <a:pt x="1750" y="374"/>
                </a:lnTo>
                <a:lnTo>
                  <a:pt x="1761" y="375"/>
                </a:lnTo>
                <a:lnTo>
                  <a:pt x="1769" y="377"/>
                </a:lnTo>
                <a:lnTo>
                  <a:pt x="1778" y="380"/>
                </a:lnTo>
                <a:lnTo>
                  <a:pt x="1786" y="384"/>
                </a:lnTo>
                <a:lnTo>
                  <a:pt x="1794" y="389"/>
                </a:lnTo>
                <a:lnTo>
                  <a:pt x="1802" y="395"/>
                </a:lnTo>
                <a:lnTo>
                  <a:pt x="1808" y="400"/>
                </a:lnTo>
                <a:lnTo>
                  <a:pt x="1814" y="407"/>
                </a:lnTo>
                <a:lnTo>
                  <a:pt x="1819" y="415"/>
                </a:lnTo>
                <a:lnTo>
                  <a:pt x="1824" y="423"/>
                </a:lnTo>
                <a:lnTo>
                  <a:pt x="1828" y="430"/>
                </a:lnTo>
                <a:lnTo>
                  <a:pt x="1832" y="439"/>
                </a:lnTo>
                <a:lnTo>
                  <a:pt x="1834" y="448"/>
                </a:lnTo>
                <a:lnTo>
                  <a:pt x="1835" y="457"/>
                </a:lnTo>
                <a:lnTo>
                  <a:pt x="1835" y="467"/>
                </a:lnTo>
                <a:lnTo>
                  <a:pt x="1835" y="477"/>
                </a:lnTo>
                <a:lnTo>
                  <a:pt x="1834" y="486"/>
                </a:lnTo>
                <a:lnTo>
                  <a:pt x="1832" y="495"/>
                </a:lnTo>
                <a:lnTo>
                  <a:pt x="1828" y="504"/>
                </a:lnTo>
                <a:lnTo>
                  <a:pt x="1824" y="513"/>
                </a:lnTo>
                <a:lnTo>
                  <a:pt x="1819" y="520"/>
                </a:lnTo>
                <a:lnTo>
                  <a:pt x="1814" y="527"/>
                </a:lnTo>
                <a:lnTo>
                  <a:pt x="1808" y="534"/>
                </a:lnTo>
                <a:lnTo>
                  <a:pt x="1802" y="540"/>
                </a:lnTo>
                <a:lnTo>
                  <a:pt x="1794" y="546"/>
                </a:lnTo>
                <a:lnTo>
                  <a:pt x="1786" y="550"/>
                </a:lnTo>
                <a:lnTo>
                  <a:pt x="1778" y="554"/>
                </a:lnTo>
                <a:lnTo>
                  <a:pt x="1769" y="557"/>
                </a:lnTo>
                <a:lnTo>
                  <a:pt x="1761" y="559"/>
                </a:lnTo>
                <a:lnTo>
                  <a:pt x="1750" y="562"/>
                </a:lnTo>
                <a:lnTo>
                  <a:pt x="1740" y="562"/>
                </a:lnTo>
                <a:lnTo>
                  <a:pt x="1732" y="562"/>
                </a:lnTo>
                <a:lnTo>
                  <a:pt x="1722" y="559"/>
                </a:lnTo>
                <a:lnTo>
                  <a:pt x="1713" y="557"/>
                </a:lnTo>
                <a:lnTo>
                  <a:pt x="1704" y="554"/>
                </a:lnTo>
                <a:lnTo>
                  <a:pt x="1696" y="550"/>
                </a:lnTo>
                <a:lnTo>
                  <a:pt x="1688" y="546"/>
                </a:lnTo>
                <a:lnTo>
                  <a:pt x="1680" y="540"/>
                </a:lnTo>
                <a:lnTo>
                  <a:pt x="1674" y="534"/>
                </a:lnTo>
                <a:lnTo>
                  <a:pt x="1668" y="527"/>
                </a:lnTo>
                <a:lnTo>
                  <a:pt x="1663" y="520"/>
                </a:lnTo>
                <a:lnTo>
                  <a:pt x="1658" y="513"/>
                </a:lnTo>
                <a:lnTo>
                  <a:pt x="1654" y="504"/>
                </a:lnTo>
                <a:lnTo>
                  <a:pt x="1650" y="495"/>
                </a:lnTo>
                <a:lnTo>
                  <a:pt x="1648" y="486"/>
                </a:lnTo>
                <a:lnTo>
                  <a:pt x="1647" y="477"/>
                </a:lnTo>
                <a:lnTo>
                  <a:pt x="1646" y="467"/>
                </a:lnTo>
                <a:close/>
                <a:moveTo>
                  <a:pt x="1966" y="467"/>
                </a:moveTo>
                <a:lnTo>
                  <a:pt x="1966" y="467"/>
                </a:lnTo>
                <a:lnTo>
                  <a:pt x="1966" y="457"/>
                </a:lnTo>
                <a:lnTo>
                  <a:pt x="1967" y="448"/>
                </a:lnTo>
                <a:lnTo>
                  <a:pt x="1970" y="439"/>
                </a:lnTo>
                <a:lnTo>
                  <a:pt x="1973" y="430"/>
                </a:lnTo>
                <a:lnTo>
                  <a:pt x="1977" y="423"/>
                </a:lnTo>
                <a:lnTo>
                  <a:pt x="1982" y="415"/>
                </a:lnTo>
                <a:lnTo>
                  <a:pt x="1987" y="407"/>
                </a:lnTo>
                <a:lnTo>
                  <a:pt x="1993" y="400"/>
                </a:lnTo>
                <a:lnTo>
                  <a:pt x="2000" y="395"/>
                </a:lnTo>
                <a:lnTo>
                  <a:pt x="2007" y="389"/>
                </a:lnTo>
                <a:lnTo>
                  <a:pt x="2015" y="384"/>
                </a:lnTo>
                <a:lnTo>
                  <a:pt x="2023" y="380"/>
                </a:lnTo>
                <a:lnTo>
                  <a:pt x="2032" y="377"/>
                </a:lnTo>
                <a:lnTo>
                  <a:pt x="2041" y="375"/>
                </a:lnTo>
                <a:lnTo>
                  <a:pt x="2051" y="374"/>
                </a:lnTo>
                <a:lnTo>
                  <a:pt x="2061" y="373"/>
                </a:lnTo>
                <a:lnTo>
                  <a:pt x="2070" y="374"/>
                </a:lnTo>
                <a:lnTo>
                  <a:pt x="2080" y="375"/>
                </a:lnTo>
                <a:lnTo>
                  <a:pt x="2089" y="377"/>
                </a:lnTo>
                <a:lnTo>
                  <a:pt x="2097" y="380"/>
                </a:lnTo>
                <a:lnTo>
                  <a:pt x="2105" y="384"/>
                </a:lnTo>
                <a:lnTo>
                  <a:pt x="2113" y="389"/>
                </a:lnTo>
                <a:lnTo>
                  <a:pt x="2121" y="395"/>
                </a:lnTo>
                <a:lnTo>
                  <a:pt x="2128" y="400"/>
                </a:lnTo>
                <a:lnTo>
                  <a:pt x="2133" y="407"/>
                </a:lnTo>
                <a:lnTo>
                  <a:pt x="2139" y="415"/>
                </a:lnTo>
                <a:lnTo>
                  <a:pt x="2143" y="423"/>
                </a:lnTo>
                <a:lnTo>
                  <a:pt x="2148" y="430"/>
                </a:lnTo>
                <a:lnTo>
                  <a:pt x="2151" y="439"/>
                </a:lnTo>
                <a:lnTo>
                  <a:pt x="2153" y="448"/>
                </a:lnTo>
                <a:lnTo>
                  <a:pt x="2154" y="457"/>
                </a:lnTo>
                <a:lnTo>
                  <a:pt x="2155" y="467"/>
                </a:lnTo>
                <a:lnTo>
                  <a:pt x="2154" y="477"/>
                </a:lnTo>
                <a:lnTo>
                  <a:pt x="2153" y="486"/>
                </a:lnTo>
                <a:lnTo>
                  <a:pt x="2151" y="495"/>
                </a:lnTo>
                <a:lnTo>
                  <a:pt x="2148" y="504"/>
                </a:lnTo>
                <a:lnTo>
                  <a:pt x="2143" y="513"/>
                </a:lnTo>
                <a:lnTo>
                  <a:pt x="2139" y="520"/>
                </a:lnTo>
                <a:lnTo>
                  <a:pt x="2133" y="527"/>
                </a:lnTo>
                <a:lnTo>
                  <a:pt x="2128" y="534"/>
                </a:lnTo>
                <a:lnTo>
                  <a:pt x="2121" y="540"/>
                </a:lnTo>
                <a:lnTo>
                  <a:pt x="2113" y="546"/>
                </a:lnTo>
                <a:lnTo>
                  <a:pt x="2105" y="550"/>
                </a:lnTo>
                <a:lnTo>
                  <a:pt x="2097" y="554"/>
                </a:lnTo>
                <a:lnTo>
                  <a:pt x="2089" y="557"/>
                </a:lnTo>
                <a:lnTo>
                  <a:pt x="2080" y="559"/>
                </a:lnTo>
                <a:lnTo>
                  <a:pt x="2070" y="562"/>
                </a:lnTo>
                <a:lnTo>
                  <a:pt x="2061" y="562"/>
                </a:lnTo>
                <a:lnTo>
                  <a:pt x="2051" y="562"/>
                </a:lnTo>
                <a:lnTo>
                  <a:pt x="2041" y="559"/>
                </a:lnTo>
                <a:lnTo>
                  <a:pt x="2032" y="557"/>
                </a:lnTo>
                <a:lnTo>
                  <a:pt x="2023" y="554"/>
                </a:lnTo>
                <a:lnTo>
                  <a:pt x="2015" y="550"/>
                </a:lnTo>
                <a:lnTo>
                  <a:pt x="2007" y="546"/>
                </a:lnTo>
                <a:lnTo>
                  <a:pt x="2000" y="540"/>
                </a:lnTo>
                <a:lnTo>
                  <a:pt x="1993" y="534"/>
                </a:lnTo>
                <a:lnTo>
                  <a:pt x="1987" y="527"/>
                </a:lnTo>
                <a:lnTo>
                  <a:pt x="1982" y="520"/>
                </a:lnTo>
                <a:lnTo>
                  <a:pt x="1977" y="513"/>
                </a:lnTo>
                <a:lnTo>
                  <a:pt x="1973" y="504"/>
                </a:lnTo>
                <a:lnTo>
                  <a:pt x="1970" y="495"/>
                </a:lnTo>
                <a:lnTo>
                  <a:pt x="1967" y="486"/>
                </a:lnTo>
                <a:lnTo>
                  <a:pt x="1966" y="477"/>
                </a:lnTo>
                <a:lnTo>
                  <a:pt x="1966" y="467"/>
                </a:lnTo>
                <a:close/>
                <a:moveTo>
                  <a:pt x="2605" y="1398"/>
                </a:moveTo>
                <a:lnTo>
                  <a:pt x="2605" y="1398"/>
                </a:lnTo>
                <a:lnTo>
                  <a:pt x="2606" y="1388"/>
                </a:lnTo>
                <a:lnTo>
                  <a:pt x="2607" y="1379"/>
                </a:lnTo>
                <a:lnTo>
                  <a:pt x="2609" y="1370"/>
                </a:lnTo>
                <a:lnTo>
                  <a:pt x="2612" y="1361"/>
                </a:lnTo>
                <a:lnTo>
                  <a:pt x="2617" y="1353"/>
                </a:lnTo>
                <a:lnTo>
                  <a:pt x="2621" y="1344"/>
                </a:lnTo>
                <a:lnTo>
                  <a:pt x="2627" y="1338"/>
                </a:lnTo>
                <a:lnTo>
                  <a:pt x="2632" y="1331"/>
                </a:lnTo>
                <a:lnTo>
                  <a:pt x="2639" y="1324"/>
                </a:lnTo>
                <a:lnTo>
                  <a:pt x="2647" y="1320"/>
                </a:lnTo>
                <a:lnTo>
                  <a:pt x="2655" y="1314"/>
                </a:lnTo>
                <a:lnTo>
                  <a:pt x="2662" y="1311"/>
                </a:lnTo>
                <a:lnTo>
                  <a:pt x="2671" y="1308"/>
                </a:lnTo>
                <a:lnTo>
                  <a:pt x="2680" y="1306"/>
                </a:lnTo>
                <a:lnTo>
                  <a:pt x="2690" y="1303"/>
                </a:lnTo>
                <a:lnTo>
                  <a:pt x="2699" y="1303"/>
                </a:lnTo>
                <a:lnTo>
                  <a:pt x="2709" y="1303"/>
                </a:lnTo>
                <a:lnTo>
                  <a:pt x="2719" y="1306"/>
                </a:lnTo>
                <a:lnTo>
                  <a:pt x="2728" y="1308"/>
                </a:lnTo>
                <a:lnTo>
                  <a:pt x="2736" y="1311"/>
                </a:lnTo>
                <a:lnTo>
                  <a:pt x="2745" y="1314"/>
                </a:lnTo>
                <a:lnTo>
                  <a:pt x="2753" y="1320"/>
                </a:lnTo>
                <a:lnTo>
                  <a:pt x="2759" y="1324"/>
                </a:lnTo>
                <a:lnTo>
                  <a:pt x="2767" y="1331"/>
                </a:lnTo>
                <a:lnTo>
                  <a:pt x="2773" y="1338"/>
                </a:lnTo>
                <a:lnTo>
                  <a:pt x="2778" y="1344"/>
                </a:lnTo>
                <a:lnTo>
                  <a:pt x="2783" y="1353"/>
                </a:lnTo>
                <a:lnTo>
                  <a:pt x="2787" y="1361"/>
                </a:lnTo>
                <a:lnTo>
                  <a:pt x="2790" y="1370"/>
                </a:lnTo>
                <a:lnTo>
                  <a:pt x="2793" y="1379"/>
                </a:lnTo>
                <a:lnTo>
                  <a:pt x="2794" y="1388"/>
                </a:lnTo>
                <a:lnTo>
                  <a:pt x="2794" y="1398"/>
                </a:lnTo>
                <a:lnTo>
                  <a:pt x="2794" y="1408"/>
                </a:lnTo>
                <a:lnTo>
                  <a:pt x="2793" y="1417"/>
                </a:lnTo>
                <a:lnTo>
                  <a:pt x="2790" y="1426"/>
                </a:lnTo>
                <a:lnTo>
                  <a:pt x="2787" y="1435"/>
                </a:lnTo>
                <a:lnTo>
                  <a:pt x="2783" y="1443"/>
                </a:lnTo>
                <a:lnTo>
                  <a:pt x="2778" y="1451"/>
                </a:lnTo>
                <a:lnTo>
                  <a:pt x="2773" y="1458"/>
                </a:lnTo>
                <a:lnTo>
                  <a:pt x="2767" y="1465"/>
                </a:lnTo>
                <a:lnTo>
                  <a:pt x="2759" y="1471"/>
                </a:lnTo>
                <a:lnTo>
                  <a:pt x="2753" y="1477"/>
                </a:lnTo>
                <a:lnTo>
                  <a:pt x="2745" y="1481"/>
                </a:lnTo>
                <a:lnTo>
                  <a:pt x="2736" y="1485"/>
                </a:lnTo>
                <a:lnTo>
                  <a:pt x="2728" y="1488"/>
                </a:lnTo>
                <a:lnTo>
                  <a:pt x="2719" y="1490"/>
                </a:lnTo>
                <a:lnTo>
                  <a:pt x="2709" y="1492"/>
                </a:lnTo>
                <a:lnTo>
                  <a:pt x="2699" y="1492"/>
                </a:lnTo>
                <a:lnTo>
                  <a:pt x="2690" y="1492"/>
                </a:lnTo>
                <a:lnTo>
                  <a:pt x="2680" y="1490"/>
                </a:lnTo>
                <a:lnTo>
                  <a:pt x="2671" y="1488"/>
                </a:lnTo>
                <a:lnTo>
                  <a:pt x="2662" y="1485"/>
                </a:lnTo>
                <a:lnTo>
                  <a:pt x="2655" y="1481"/>
                </a:lnTo>
                <a:lnTo>
                  <a:pt x="2647" y="1477"/>
                </a:lnTo>
                <a:lnTo>
                  <a:pt x="2639" y="1471"/>
                </a:lnTo>
                <a:lnTo>
                  <a:pt x="2632" y="1465"/>
                </a:lnTo>
                <a:lnTo>
                  <a:pt x="2627" y="1458"/>
                </a:lnTo>
                <a:lnTo>
                  <a:pt x="2621" y="1451"/>
                </a:lnTo>
                <a:lnTo>
                  <a:pt x="2617" y="1443"/>
                </a:lnTo>
                <a:lnTo>
                  <a:pt x="2612" y="1435"/>
                </a:lnTo>
                <a:lnTo>
                  <a:pt x="2609" y="1426"/>
                </a:lnTo>
                <a:lnTo>
                  <a:pt x="2607" y="1417"/>
                </a:lnTo>
                <a:lnTo>
                  <a:pt x="2606" y="1408"/>
                </a:lnTo>
                <a:lnTo>
                  <a:pt x="2605" y="1398"/>
                </a:lnTo>
                <a:close/>
                <a:moveTo>
                  <a:pt x="2605" y="1713"/>
                </a:moveTo>
                <a:lnTo>
                  <a:pt x="2605" y="1713"/>
                </a:lnTo>
                <a:lnTo>
                  <a:pt x="2606" y="1703"/>
                </a:lnTo>
                <a:lnTo>
                  <a:pt x="2607" y="1694"/>
                </a:lnTo>
                <a:lnTo>
                  <a:pt x="2609" y="1685"/>
                </a:lnTo>
                <a:lnTo>
                  <a:pt x="2612" y="1676"/>
                </a:lnTo>
                <a:lnTo>
                  <a:pt x="2617" y="1668"/>
                </a:lnTo>
                <a:lnTo>
                  <a:pt x="2621" y="1660"/>
                </a:lnTo>
                <a:lnTo>
                  <a:pt x="2627" y="1653"/>
                </a:lnTo>
                <a:lnTo>
                  <a:pt x="2632" y="1646"/>
                </a:lnTo>
                <a:lnTo>
                  <a:pt x="2639" y="1640"/>
                </a:lnTo>
                <a:lnTo>
                  <a:pt x="2647" y="1635"/>
                </a:lnTo>
                <a:lnTo>
                  <a:pt x="2655" y="1629"/>
                </a:lnTo>
                <a:lnTo>
                  <a:pt x="2662" y="1626"/>
                </a:lnTo>
                <a:lnTo>
                  <a:pt x="2671" y="1623"/>
                </a:lnTo>
                <a:lnTo>
                  <a:pt x="2680" y="1620"/>
                </a:lnTo>
                <a:lnTo>
                  <a:pt x="2690" y="1619"/>
                </a:lnTo>
                <a:lnTo>
                  <a:pt x="2699" y="1618"/>
                </a:lnTo>
                <a:lnTo>
                  <a:pt x="2709" y="1619"/>
                </a:lnTo>
                <a:lnTo>
                  <a:pt x="2719" y="1620"/>
                </a:lnTo>
                <a:lnTo>
                  <a:pt x="2728" y="1623"/>
                </a:lnTo>
                <a:lnTo>
                  <a:pt x="2736" y="1626"/>
                </a:lnTo>
                <a:lnTo>
                  <a:pt x="2745" y="1629"/>
                </a:lnTo>
                <a:lnTo>
                  <a:pt x="2753" y="1635"/>
                </a:lnTo>
                <a:lnTo>
                  <a:pt x="2759" y="1640"/>
                </a:lnTo>
                <a:lnTo>
                  <a:pt x="2767" y="1646"/>
                </a:lnTo>
                <a:lnTo>
                  <a:pt x="2773" y="1653"/>
                </a:lnTo>
                <a:lnTo>
                  <a:pt x="2778" y="1660"/>
                </a:lnTo>
                <a:lnTo>
                  <a:pt x="2783" y="1668"/>
                </a:lnTo>
                <a:lnTo>
                  <a:pt x="2787" y="1676"/>
                </a:lnTo>
                <a:lnTo>
                  <a:pt x="2790" y="1685"/>
                </a:lnTo>
                <a:lnTo>
                  <a:pt x="2793" y="1694"/>
                </a:lnTo>
                <a:lnTo>
                  <a:pt x="2794" y="1703"/>
                </a:lnTo>
                <a:lnTo>
                  <a:pt x="2794" y="1713"/>
                </a:lnTo>
                <a:lnTo>
                  <a:pt x="2794" y="1723"/>
                </a:lnTo>
                <a:lnTo>
                  <a:pt x="2793" y="1731"/>
                </a:lnTo>
                <a:lnTo>
                  <a:pt x="2790" y="1740"/>
                </a:lnTo>
                <a:lnTo>
                  <a:pt x="2787" y="1749"/>
                </a:lnTo>
                <a:lnTo>
                  <a:pt x="2783" y="1758"/>
                </a:lnTo>
                <a:lnTo>
                  <a:pt x="2778" y="1766"/>
                </a:lnTo>
                <a:lnTo>
                  <a:pt x="2773" y="1773"/>
                </a:lnTo>
                <a:lnTo>
                  <a:pt x="2767" y="1779"/>
                </a:lnTo>
                <a:lnTo>
                  <a:pt x="2759" y="1786"/>
                </a:lnTo>
                <a:lnTo>
                  <a:pt x="2753" y="1792"/>
                </a:lnTo>
                <a:lnTo>
                  <a:pt x="2745" y="1796"/>
                </a:lnTo>
                <a:lnTo>
                  <a:pt x="2736" y="1800"/>
                </a:lnTo>
                <a:lnTo>
                  <a:pt x="2728" y="1803"/>
                </a:lnTo>
                <a:lnTo>
                  <a:pt x="2719" y="1806"/>
                </a:lnTo>
                <a:lnTo>
                  <a:pt x="2709" y="1807"/>
                </a:lnTo>
                <a:lnTo>
                  <a:pt x="2699" y="1807"/>
                </a:lnTo>
                <a:lnTo>
                  <a:pt x="2690" y="1807"/>
                </a:lnTo>
                <a:lnTo>
                  <a:pt x="2680" y="1806"/>
                </a:lnTo>
                <a:lnTo>
                  <a:pt x="2671" y="1803"/>
                </a:lnTo>
                <a:lnTo>
                  <a:pt x="2662" y="1800"/>
                </a:lnTo>
                <a:lnTo>
                  <a:pt x="2655" y="1796"/>
                </a:lnTo>
                <a:lnTo>
                  <a:pt x="2647" y="1792"/>
                </a:lnTo>
                <a:lnTo>
                  <a:pt x="2639" y="1786"/>
                </a:lnTo>
                <a:lnTo>
                  <a:pt x="2632" y="1779"/>
                </a:lnTo>
                <a:lnTo>
                  <a:pt x="2627" y="1773"/>
                </a:lnTo>
                <a:lnTo>
                  <a:pt x="2621" y="1766"/>
                </a:lnTo>
                <a:lnTo>
                  <a:pt x="2617" y="1758"/>
                </a:lnTo>
                <a:lnTo>
                  <a:pt x="2612" y="1749"/>
                </a:lnTo>
                <a:lnTo>
                  <a:pt x="2609" y="1740"/>
                </a:lnTo>
                <a:lnTo>
                  <a:pt x="2607" y="1731"/>
                </a:lnTo>
                <a:lnTo>
                  <a:pt x="2606" y="1723"/>
                </a:lnTo>
                <a:lnTo>
                  <a:pt x="2605" y="1713"/>
                </a:lnTo>
                <a:close/>
                <a:moveTo>
                  <a:pt x="2605" y="2027"/>
                </a:moveTo>
                <a:lnTo>
                  <a:pt x="2605" y="2027"/>
                </a:lnTo>
                <a:lnTo>
                  <a:pt x="2606" y="2018"/>
                </a:lnTo>
                <a:lnTo>
                  <a:pt x="2607" y="2008"/>
                </a:lnTo>
                <a:lnTo>
                  <a:pt x="2609" y="2000"/>
                </a:lnTo>
                <a:lnTo>
                  <a:pt x="2612" y="1991"/>
                </a:lnTo>
                <a:lnTo>
                  <a:pt x="2617" y="1983"/>
                </a:lnTo>
                <a:lnTo>
                  <a:pt x="2621" y="1975"/>
                </a:lnTo>
                <a:lnTo>
                  <a:pt x="2627" y="1967"/>
                </a:lnTo>
                <a:lnTo>
                  <a:pt x="2632" y="1961"/>
                </a:lnTo>
                <a:lnTo>
                  <a:pt x="2639" y="1955"/>
                </a:lnTo>
                <a:lnTo>
                  <a:pt x="2647" y="1949"/>
                </a:lnTo>
                <a:lnTo>
                  <a:pt x="2655" y="1945"/>
                </a:lnTo>
                <a:lnTo>
                  <a:pt x="2662" y="1941"/>
                </a:lnTo>
                <a:lnTo>
                  <a:pt x="2671" y="1937"/>
                </a:lnTo>
                <a:lnTo>
                  <a:pt x="2680" y="1935"/>
                </a:lnTo>
                <a:lnTo>
                  <a:pt x="2690" y="1934"/>
                </a:lnTo>
                <a:lnTo>
                  <a:pt x="2699" y="1933"/>
                </a:lnTo>
                <a:lnTo>
                  <a:pt x="2709" y="1934"/>
                </a:lnTo>
                <a:lnTo>
                  <a:pt x="2719" y="1935"/>
                </a:lnTo>
                <a:lnTo>
                  <a:pt x="2728" y="1937"/>
                </a:lnTo>
                <a:lnTo>
                  <a:pt x="2736" y="1941"/>
                </a:lnTo>
                <a:lnTo>
                  <a:pt x="2745" y="1945"/>
                </a:lnTo>
                <a:lnTo>
                  <a:pt x="2753" y="1949"/>
                </a:lnTo>
                <a:lnTo>
                  <a:pt x="2759" y="1955"/>
                </a:lnTo>
                <a:lnTo>
                  <a:pt x="2767" y="1961"/>
                </a:lnTo>
                <a:lnTo>
                  <a:pt x="2773" y="1967"/>
                </a:lnTo>
                <a:lnTo>
                  <a:pt x="2778" y="1975"/>
                </a:lnTo>
                <a:lnTo>
                  <a:pt x="2783" y="1983"/>
                </a:lnTo>
                <a:lnTo>
                  <a:pt x="2787" y="1991"/>
                </a:lnTo>
                <a:lnTo>
                  <a:pt x="2790" y="2000"/>
                </a:lnTo>
                <a:lnTo>
                  <a:pt x="2793" y="2008"/>
                </a:lnTo>
                <a:lnTo>
                  <a:pt x="2794" y="2018"/>
                </a:lnTo>
                <a:lnTo>
                  <a:pt x="2794" y="2027"/>
                </a:lnTo>
                <a:lnTo>
                  <a:pt x="2794" y="2037"/>
                </a:lnTo>
                <a:lnTo>
                  <a:pt x="2793" y="2046"/>
                </a:lnTo>
                <a:lnTo>
                  <a:pt x="2790" y="2056"/>
                </a:lnTo>
                <a:lnTo>
                  <a:pt x="2787" y="2064"/>
                </a:lnTo>
                <a:lnTo>
                  <a:pt x="2783" y="2073"/>
                </a:lnTo>
                <a:lnTo>
                  <a:pt x="2778" y="2081"/>
                </a:lnTo>
                <a:lnTo>
                  <a:pt x="2773" y="2087"/>
                </a:lnTo>
                <a:lnTo>
                  <a:pt x="2767" y="2094"/>
                </a:lnTo>
                <a:lnTo>
                  <a:pt x="2759" y="2101"/>
                </a:lnTo>
                <a:lnTo>
                  <a:pt x="2753" y="2106"/>
                </a:lnTo>
                <a:lnTo>
                  <a:pt x="2745" y="2111"/>
                </a:lnTo>
                <a:lnTo>
                  <a:pt x="2736" y="2115"/>
                </a:lnTo>
                <a:lnTo>
                  <a:pt x="2728" y="2118"/>
                </a:lnTo>
                <a:lnTo>
                  <a:pt x="2719" y="2121"/>
                </a:lnTo>
                <a:lnTo>
                  <a:pt x="2709" y="2122"/>
                </a:lnTo>
                <a:lnTo>
                  <a:pt x="2699" y="2122"/>
                </a:lnTo>
                <a:lnTo>
                  <a:pt x="2690" y="2122"/>
                </a:lnTo>
                <a:lnTo>
                  <a:pt x="2680" y="2121"/>
                </a:lnTo>
                <a:lnTo>
                  <a:pt x="2671" y="2118"/>
                </a:lnTo>
                <a:lnTo>
                  <a:pt x="2662" y="2115"/>
                </a:lnTo>
                <a:lnTo>
                  <a:pt x="2655" y="2111"/>
                </a:lnTo>
                <a:lnTo>
                  <a:pt x="2647" y="2106"/>
                </a:lnTo>
                <a:lnTo>
                  <a:pt x="2639" y="2101"/>
                </a:lnTo>
                <a:lnTo>
                  <a:pt x="2632" y="2094"/>
                </a:lnTo>
                <a:lnTo>
                  <a:pt x="2627" y="2087"/>
                </a:lnTo>
                <a:lnTo>
                  <a:pt x="2621" y="2081"/>
                </a:lnTo>
                <a:lnTo>
                  <a:pt x="2617" y="2073"/>
                </a:lnTo>
                <a:lnTo>
                  <a:pt x="2612" y="2064"/>
                </a:lnTo>
                <a:lnTo>
                  <a:pt x="2609" y="2056"/>
                </a:lnTo>
                <a:lnTo>
                  <a:pt x="2607" y="2046"/>
                </a:lnTo>
                <a:lnTo>
                  <a:pt x="2606" y="2037"/>
                </a:lnTo>
                <a:lnTo>
                  <a:pt x="2605" y="2027"/>
                </a:lnTo>
                <a:close/>
                <a:moveTo>
                  <a:pt x="2605" y="2342"/>
                </a:moveTo>
                <a:lnTo>
                  <a:pt x="2605" y="2342"/>
                </a:lnTo>
                <a:lnTo>
                  <a:pt x="2606" y="2333"/>
                </a:lnTo>
                <a:lnTo>
                  <a:pt x="2607" y="2323"/>
                </a:lnTo>
                <a:lnTo>
                  <a:pt x="2609" y="2314"/>
                </a:lnTo>
                <a:lnTo>
                  <a:pt x="2612" y="2305"/>
                </a:lnTo>
                <a:lnTo>
                  <a:pt x="2617" y="2298"/>
                </a:lnTo>
                <a:lnTo>
                  <a:pt x="2621" y="2290"/>
                </a:lnTo>
                <a:lnTo>
                  <a:pt x="2627" y="2282"/>
                </a:lnTo>
                <a:lnTo>
                  <a:pt x="2632" y="2275"/>
                </a:lnTo>
                <a:lnTo>
                  <a:pt x="2639" y="2270"/>
                </a:lnTo>
                <a:lnTo>
                  <a:pt x="2647" y="2264"/>
                </a:lnTo>
                <a:lnTo>
                  <a:pt x="2655" y="2260"/>
                </a:lnTo>
                <a:lnTo>
                  <a:pt x="2662" y="2255"/>
                </a:lnTo>
                <a:lnTo>
                  <a:pt x="2671" y="2252"/>
                </a:lnTo>
                <a:lnTo>
                  <a:pt x="2680" y="2250"/>
                </a:lnTo>
                <a:lnTo>
                  <a:pt x="2690" y="2249"/>
                </a:lnTo>
                <a:lnTo>
                  <a:pt x="2699" y="2247"/>
                </a:lnTo>
                <a:lnTo>
                  <a:pt x="2709" y="2249"/>
                </a:lnTo>
                <a:lnTo>
                  <a:pt x="2719" y="2250"/>
                </a:lnTo>
                <a:lnTo>
                  <a:pt x="2728" y="2252"/>
                </a:lnTo>
                <a:lnTo>
                  <a:pt x="2736" y="2255"/>
                </a:lnTo>
                <a:lnTo>
                  <a:pt x="2745" y="2260"/>
                </a:lnTo>
                <a:lnTo>
                  <a:pt x="2753" y="2264"/>
                </a:lnTo>
                <a:lnTo>
                  <a:pt x="2759" y="2270"/>
                </a:lnTo>
                <a:lnTo>
                  <a:pt x="2767" y="2275"/>
                </a:lnTo>
                <a:lnTo>
                  <a:pt x="2773" y="2282"/>
                </a:lnTo>
                <a:lnTo>
                  <a:pt x="2778" y="2290"/>
                </a:lnTo>
                <a:lnTo>
                  <a:pt x="2783" y="2298"/>
                </a:lnTo>
                <a:lnTo>
                  <a:pt x="2787" y="2305"/>
                </a:lnTo>
                <a:lnTo>
                  <a:pt x="2790" y="2314"/>
                </a:lnTo>
                <a:lnTo>
                  <a:pt x="2793" y="2323"/>
                </a:lnTo>
                <a:lnTo>
                  <a:pt x="2794" y="2333"/>
                </a:lnTo>
                <a:lnTo>
                  <a:pt x="2794" y="2342"/>
                </a:lnTo>
                <a:lnTo>
                  <a:pt x="2794" y="2352"/>
                </a:lnTo>
                <a:lnTo>
                  <a:pt x="2793" y="2362"/>
                </a:lnTo>
                <a:lnTo>
                  <a:pt x="2790" y="2371"/>
                </a:lnTo>
                <a:lnTo>
                  <a:pt x="2787" y="2380"/>
                </a:lnTo>
                <a:lnTo>
                  <a:pt x="2783" y="2388"/>
                </a:lnTo>
                <a:lnTo>
                  <a:pt x="2778" y="2395"/>
                </a:lnTo>
                <a:lnTo>
                  <a:pt x="2773" y="2403"/>
                </a:lnTo>
                <a:lnTo>
                  <a:pt x="2767" y="2410"/>
                </a:lnTo>
                <a:lnTo>
                  <a:pt x="2759" y="2415"/>
                </a:lnTo>
                <a:lnTo>
                  <a:pt x="2753" y="2421"/>
                </a:lnTo>
                <a:lnTo>
                  <a:pt x="2745" y="2425"/>
                </a:lnTo>
                <a:lnTo>
                  <a:pt x="2736" y="2430"/>
                </a:lnTo>
                <a:lnTo>
                  <a:pt x="2728" y="2433"/>
                </a:lnTo>
                <a:lnTo>
                  <a:pt x="2719" y="2435"/>
                </a:lnTo>
                <a:lnTo>
                  <a:pt x="2709" y="2437"/>
                </a:lnTo>
                <a:lnTo>
                  <a:pt x="2699" y="2438"/>
                </a:lnTo>
                <a:lnTo>
                  <a:pt x="2690" y="2437"/>
                </a:lnTo>
                <a:lnTo>
                  <a:pt x="2680" y="2435"/>
                </a:lnTo>
                <a:lnTo>
                  <a:pt x="2671" y="2433"/>
                </a:lnTo>
                <a:lnTo>
                  <a:pt x="2662" y="2430"/>
                </a:lnTo>
                <a:lnTo>
                  <a:pt x="2655" y="2425"/>
                </a:lnTo>
                <a:lnTo>
                  <a:pt x="2647" y="2421"/>
                </a:lnTo>
                <a:lnTo>
                  <a:pt x="2639" y="2415"/>
                </a:lnTo>
                <a:lnTo>
                  <a:pt x="2632" y="2410"/>
                </a:lnTo>
                <a:lnTo>
                  <a:pt x="2627" y="2403"/>
                </a:lnTo>
                <a:lnTo>
                  <a:pt x="2621" y="2395"/>
                </a:lnTo>
                <a:lnTo>
                  <a:pt x="2617" y="2388"/>
                </a:lnTo>
                <a:lnTo>
                  <a:pt x="2612" y="2380"/>
                </a:lnTo>
                <a:lnTo>
                  <a:pt x="2609" y="2371"/>
                </a:lnTo>
                <a:lnTo>
                  <a:pt x="2607" y="2362"/>
                </a:lnTo>
                <a:lnTo>
                  <a:pt x="2606" y="2352"/>
                </a:lnTo>
                <a:lnTo>
                  <a:pt x="2605" y="2342"/>
                </a:lnTo>
                <a:close/>
                <a:moveTo>
                  <a:pt x="2605" y="2658"/>
                </a:moveTo>
                <a:lnTo>
                  <a:pt x="2605" y="2658"/>
                </a:lnTo>
                <a:lnTo>
                  <a:pt x="2606" y="2648"/>
                </a:lnTo>
                <a:lnTo>
                  <a:pt x="2607" y="2638"/>
                </a:lnTo>
                <a:lnTo>
                  <a:pt x="2609" y="2629"/>
                </a:lnTo>
                <a:lnTo>
                  <a:pt x="2612" y="2621"/>
                </a:lnTo>
                <a:lnTo>
                  <a:pt x="2617" y="2612"/>
                </a:lnTo>
                <a:lnTo>
                  <a:pt x="2621" y="2604"/>
                </a:lnTo>
                <a:lnTo>
                  <a:pt x="2627" y="2598"/>
                </a:lnTo>
                <a:lnTo>
                  <a:pt x="2632" y="2590"/>
                </a:lnTo>
                <a:lnTo>
                  <a:pt x="2639" y="2584"/>
                </a:lnTo>
                <a:lnTo>
                  <a:pt x="2647" y="2579"/>
                </a:lnTo>
                <a:lnTo>
                  <a:pt x="2655" y="2574"/>
                </a:lnTo>
                <a:lnTo>
                  <a:pt x="2662" y="2570"/>
                </a:lnTo>
                <a:lnTo>
                  <a:pt x="2671" y="2567"/>
                </a:lnTo>
                <a:lnTo>
                  <a:pt x="2680" y="2564"/>
                </a:lnTo>
                <a:lnTo>
                  <a:pt x="2690" y="2563"/>
                </a:lnTo>
                <a:lnTo>
                  <a:pt x="2699" y="2563"/>
                </a:lnTo>
                <a:lnTo>
                  <a:pt x="2709" y="2563"/>
                </a:lnTo>
                <a:lnTo>
                  <a:pt x="2719" y="2564"/>
                </a:lnTo>
                <a:lnTo>
                  <a:pt x="2728" y="2567"/>
                </a:lnTo>
                <a:lnTo>
                  <a:pt x="2736" y="2570"/>
                </a:lnTo>
                <a:lnTo>
                  <a:pt x="2745" y="2574"/>
                </a:lnTo>
                <a:lnTo>
                  <a:pt x="2753" y="2579"/>
                </a:lnTo>
                <a:lnTo>
                  <a:pt x="2759" y="2584"/>
                </a:lnTo>
                <a:lnTo>
                  <a:pt x="2767" y="2590"/>
                </a:lnTo>
                <a:lnTo>
                  <a:pt x="2773" y="2598"/>
                </a:lnTo>
                <a:lnTo>
                  <a:pt x="2778" y="2604"/>
                </a:lnTo>
                <a:lnTo>
                  <a:pt x="2783" y="2612"/>
                </a:lnTo>
                <a:lnTo>
                  <a:pt x="2787" y="2621"/>
                </a:lnTo>
                <a:lnTo>
                  <a:pt x="2790" y="2629"/>
                </a:lnTo>
                <a:lnTo>
                  <a:pt x="2793" y="2638"/>
                </a:lnTo>
                <a:lnTo>
                  <a:pt x="2794" y="2648"/>
                </a:lnTo>
                <a:lnTo>
                  <a:pt x="2794" y="2658"/>
                </a:lnTo>
                <a:lnTo>
                  <a:pt x="2794" y="2667"/>
                </a:lnTo>
                <a:lnTo>
                  <a:pt x="2793" y="2677"/>
                </a:lnTo>
                <a:lnTo>
                  <a:pt x="2790" y="2686"/>
                </a:lnTo>
                <a:lnTo>
                  <a:pt x="2787" y="2695"/>
                </a:lnTo>
                <a:lnTo>
                  <a:pt x="2783" y="2702"/>
                </a:lnTo>
                <a:lnTo>
                  <a:pt x="2778" y="2710"/>
                </a:lnTo>
                <a:lnTo>
                  <a:pt x="2773" y="2718"/>
                </a:lnTo>
                <a:lnTo>
                  <a:pt x="2767" y="2725"/>
                </a:lnTo>
                <a:lnTo>
                  <a:pt x="2759" y="2730"/>
                </a:lnTo>
                <a:lnTo>
                  <a:pt x="2753" y="2736"/>
                </a:lnTo>
                <a:lnTo>
                  <a:pt x="2745" y="2740"/>
                </a:lnTo>
                <a:lnTo>
                  <a:pt x="2736" y="2745"/>
                </a:lnTo>
                <a:lnTo>
                  <a:pt x="2728" y="2748"/>
                </a:lnTo>
                <a:lnTo>
                  <a:pt x="2719" y="2750"/>
                </a:lnTo>
                <a:lnTo>
                  <a:pt x="2709" y="2751"/>
                </a:lnTo>
                <a:lnTo>
                  <a:pt x="2699" y="2752"/>
                </a:lnTo>
                <a:lnTo>
                  <a:pt x="2690" y="2751"/>
                </a:lnTo>
                <a:lnTo>
                  <a:pt x="2680" y="2750"/>
                </a:lnTo>
                <a:lnTo>
                  <a:pt x="2671" y="2748"/>
                </a:lnTo>
                <a:lnTo>
                  <a:pt x="2662" y="2745"/>
                </a:lnTo>
                <a:lnTo>
                  <a:pt x="2655" y="2740"/>
                </a:lnTo>
                <a:lnTo>
                  <a:pt x="2647" y="2736"/>
                </a:lnTo>
                <a:lnTo>
                  <a:pt x="2639" y="2730"/>
                </a:lnTo>
                <a:lnTo>
                  <a:pt x="2632" y="2725"/>
                </a:lnTo>
                <a:lnTo>
                  <a:pt x="2627" y="2718"/>
                </a:lnTo>
                <a:lnTo>
                  <a:pt x="2621" y="2710"/>
                </a:lnTo>
                <a:lnTo>
                  <a:pt x="2617" y="2702"/>
                </a:lnTo>
                <a:lnTo>
                  <a:pt x="2612" y="2695"/>
                </a:lnTo>
                <a:lnTo>
                  <a:pt x="2609" y="2686"/>
                </a:lnTo>
                <a:lnTo>
                  <a:pt x="2607" y="2677"/>
                </a:lnTo>
                <a:lnTo>
                  <a:pt x="2606" y="2667"/>
                </a:lnTo>
                <a:lnTo>
                  <a:pt x="2605" y="2658"/>
                </a:lnTo>
                <a:close/>
                <a:moveTo>
                  <a:pt x="2605" y="2973"/>
                </a:moveTo>
                <a:lnTo>
                  <a:pt x="2605" y="2973"/>
                </a:lnTo>
                <a:lnTo>
                  <a:pt x="2606" y="2963"/>
                </a:lnTo>
                <a:lnTo>
                  <a:pt x="2607" y="2954"/>
                </a:lnTo>
                <a:lnTo>
                  <a:pt x="2609" y="2944"/>
                </a:lnTo>
                <a:lnTo>
                  <a:pt x="2612" y="2936"/>
                </a:lnTo>
                <a:lnTo>
                  <a:pt x="2617" y="2927"/>
                </a:lnTo>
                <a:lnTo>
                  <a:pt x="2621" y="2919"/>
                </a:lnTo>
                <a:lnTo>
                  <a:pt x="2627" y="2913"/>
                </a:lnTo>
                <a:lnTo>
                  <a:pt x="2632" y="2906"/>
                </a:lnTo>
                <a:lnTo>
                  <a:pt x="2639" y="2899"/>
                </a:lnTo>
                <a:lnTo>
                  <a:pt x="2647" y="2894"/>
                </a:lnTo>
                <a:lnTo>
                  <a:pt x="2655" y="2889"/>
                </a:lnTo>
                <a:lnTo>
                  <a:pt x="2662" y="2885"/>
                </a:lnTo>
                <a:lnTo>
                  <a:pt x="2671" y="2882"/>
                </a:lnTo>
                <a:lnTo>
                  <a:pt x="2680" y="2879"/>
                </a:lnTo>
                <a:lnTo>
                  <a:pt x="2690" y="2878"/>
                </a:lnTo>
                <a:lnTo>
                  <a:pt x="2699" y="2878"/>
                </a:lnTo>
                <a:lnTo>
                  <a:pt x="2709" y="2878"/>
                </a:lnTo>
                <a:lnTo>
                  <a:pt x="2719" y="2879"/>
                </a:lnTo>
                <a:lnTo>
                  <a:pt x="2728" y="2882"/>
                </a:lnTo>
                <a:lnTo>
                  <a:pt x="2736" y="2885"/>
                </a:lnTo>
                <a:lnTo>
                  <a:pt x="2745" y="2889"/>
                </a:lnTo>
                <a:lnTo>
                  <a:pt x="2753" y="2894"/>
                </a:lnTo>
                <a:lnTo>
                  <a:pt x="2759" y="2899"/>
                </a:lnTo>
                <a:lnTo>
                  <a:pt x="2767" y="2906"/>
                </a:lnTo>
                <a:lnTo>
                  <a:pt x="2773" y="2913"/>
                </a:lnTo>
                <a:lnTo>
                  <a:pt x="2778" y="2919"/>
                </a:lnTo>
                <a:lnTo>
                  <a:pt x="2783" y="2927"/>
                </a:lnTo>
                <a:lnTo>
                  <a:pt x="2787" y="2936"/>
                </a:lnTo>
                <a:lnTo>
                  <a:pt x="2790" y="2944"/>
                </a:lnTo>
                <a:lnTo>
                  <a:pt x="2793" y="2954"/>
                </a:lnTo>
                <a:lnTo>
                  <a:pt x="2794" y="2963"/>
                </a:lnTo>
                <a:lnTo>
                  <a:pt x="2794" y="2973"/>
                </a:lnTo>
                <a:lnTo>
                  <a:pt x="2794" y="2981"/>
                </a:lnTo>
                <a:lnTo>
                  <a:pt x="2793" y="2991"/>
                </a:lnTo>
                <a:lnTo>
                  <a:pt x="2790" y="3000"/>
                </a:lnTo>
                <a:lnTo>
                  <a:pt x="2787" y="3009"/>
                </a:lnTo>
                <a:lnTo>
                  <a:pt x="2783" y="3017"/>
                </a:lnTo>
                <a:lnTo>
                  <a:pt x="2778" y="3025"/>
                </a:lnTo>
                <a:lnTo>
                  <a:pt x="2773" y="3033"/>
                </a:lnTo>
                <a:lnTo>
                  <a:pt x="2767" y="3039"/>
                </a:lnTo>
                <a:lnTo>
                  <a:pt x="2759" y="3045"/>
                </a:lnTo>
                <a:lnTo>
                  <a:pt x="2753" y="3050"/>
                </a:lnTo>
                <a:lnTo>
                  <a:pt x="2745" y="3056"/>
                </a:lnTo>
                <a:lnTo>
                  <a:pt x="2736" y="3059"/>
                </a:lnTo>
                <a:lnTo>
                  <a:pt x="2728" y="3063"/>
                </a:lnTo>
                <a:lnTo>
                  <a:pt x="2719" y="3065"/>
                </a:lnTo>
                <a:lnTo>
                  <a:pt x="2709" y="3066"/>
                </a:lnTo>
                <a:lnTo>
                  <a:pt x="2699" y="3067"/>
                </a:lnTo>
                <a:lnTo>
                  <a:pt x="2690" y="3066"/>
                </a:lnTo>
                <a:lnTo>
                  <a:pt x="2680" y="3065"/>
                </a:lnTo>
                <a:lnTo>
                  <a:pt x="2671" y="3063"/>
                </a:lnTo>
                <a:lnTo>
                  <a:pt x="2662" y="3059"/>
                </a:lnTo>
                <a:lnTo>
                  <a:pt x="2655" y="3056"/>
                </a:lnTo>
                <a:lnTo>
                  <a:pt x="2647" y="3050"/>
                </a:lnTo>
                <a:lnTo>
                  <a:pt x="2639" y="3045"/>
                </a:lnTo>
                <a:lnTo>
                  <a:pt x="2632" y="3039"/>
                </a:lnTo>
                <a:lnTo>
                  <a:pt x="2627" y="3033"/>
                </a:lnTo>
                <a:lnTo>
                  <a:pt x="2621" y="3025"/>
                </a:lnTo>
                <a:lnTo>
                  <a:pt x="2617" y="3017"/>
                </a:lnTo>
                <a:lnTo>
                  <a:pt x="2612" y="3009"/>
                </a:lnTo>
                <a:lnTo>
                  <a:pt x="2609" y="3000"/>
                </a:lnTo>
                <a:lnTo>
                  <a:pt x="2607" y="2991"/>
                </a:lnTo>
                <a:lnTo>
                  <a:pt x="2606" y="2981"/>
                </a:lnTo>
                <a:lnTo>
                  <a:pt x="2605" y="2973"/>
                </a:lnTo>
                <a:close/>
                <a:moveTo>
                  <a:pt x="2605" y="3287"/>
                </a:moveTo>
                <a:lnTo>
                  <a:pt x="2605" y="3287"/>
                </a:lnTo>
                <a:lnTo>
                  <a:pt x="2606" y="3277"/>
                </a:lnTo>
                <a:lnTo>
                  <a:pt x="2607" y="3268"/>
                </a:lnTo>
                <a:lnTo>
                  <a:pt x="2609" y="3259"/>
                </a:lnTo>
                <a:lnTo>
                  <a:pt x="2612" y="3251"/>
                </a:lnTo>
                <a:lnTo>
                  <a:pt x="2617" y="3242"/>
                </a:lnTo>
                <a:lnTo>
                  <a:pt x="2621" y="3234"/>
                </a:lnTo>
                <a:lnTo>
                  <a:pt x="2627" y="3227"/>
                </a:lnTo>
                <a:lnTo>
                  <a:pt x="2632" y="3221"/>
                </a:lnTo>
                <a:lnTo>
                  <a:pt x="2639" y="3214"/>
                </a:lnTo>
                <a:lnTo>
                  <a:pt x="2647" y="3208"/>
                </a:lnTo>
                <a:lnTo>
                  <a:pt x="2655" y="3204"/>
                </a:lnTo>
                <a:lnTo>
                  <a:pt x="2662" y="3201"/>
                </a:lnTo>
                <a:lnTo>
                  <a:pt x="2671" y="3197"/>
                </a:lnTo>
                <a:lnTo>
                  <a:pt x="2680" y="3195"/>
                </a:lnTo>
                <a:lnTo>
                  <a:pt x="2690" y="3193"/>
                </a:lnTo>
                <a:lnTo>
                  <a:pt x="2699" y="3193"/>
                </a:lnTo>
                <a:lnTo>
                  <a:pt x="2709" y="3193"/>
                </a:lnTo>
                <a:lnTo>
                  <a:pt x="2719" y="3195"/>
                </a:lnTo>
                <a:lnTo>
                  <a:pt x="2728" y="3197"/>
                </a:lnTo>
                <a:lnTo>
                  <a:pt x="2736" y="3201"/>
                </a:lnTo>
                <a:lnTo>
                  <a:pt x="2745" y="3204"/>
                </a:lnTo>
                <a:lnTo>
                  <a:pt x="2753" y="3208"/>
                </a:lnTo>
                <a:lnTo>
                  <a:pt x="2759" y="3214"/>
                </a:lnTo>
                <a:lnTo>
                  <a:pt x="2767" y="3221"/>
                </a:lnTo>
                <a:lnTo>
                  <a:pt x="2773" y="3227"/>
                </a:lnTo>
                <a:lnTo>
                  <a:pt x="2778" y="3234"/>
                </a:lnTo>
                <a:lnTo>
                  <a:pt x="2783" y="3242"/>
                </a:lnTo>
                <a:lnTo>
                  <a:pt x="2787" y="3251"/>
                </a:lnTo>
                <a:lnTo>
                  <a:pt x="2790" y="3259"/>
                </a:lnTo>
                <a:lnTo>
                  <a:pt x="2793" y="3268"/>
                </a:lnTo>
                <a:lnTo>
                  <a:pt x="2794" y="3277"/>
                </a:lnTo>
                <a:lnTo>
                  <a:pt x="2794" y="3287"/>
                </a:lnTo>
                <a:lnTo>
                  <a:pt x="2794" y="3297"/>
                </a:lnTo>
                <a:lnTo>
                  <a:pt x="2793" y="3306"/>
                </a:lnTo>
                <a:lnTo>
                  <a:pt x="2790" y="3315"/>
                </a:lnTo>
                <a:lnTo>
                  <a:pt x="2787" y="3324"/>
                </a:lnTo>
                <a:lnTo>
                  <a:pt x="2783" y="3332"/>
                </a:lnTo>
                <a:lnTo>
                  <a:pt x="2778" y="3340"/>
                </a:lnTo>
                <a:lnTo>
                  <a:pt x="2773" y="3347"/>
                </a:lnTo>
                <a:lnTo>
                  <a:pt x="2767" y="3354"/>
                </a:lnTo>
                <a:lnTo>
                  <a:pt x="2759" y="3361"/>
                </a:lnTo>
                <a:lnTo>
                  <a:pt x="2753" y="3365"/>
                </a:lnTo>
                <a:lnTo>
                  <a:pt x="2745" y="3371"/>
                </a:lnTo>
                <a:lnTo>
                  <a:pt x="2736" y="3374"/>
                </a:lnTo>
                <a:lnTo>
                  <a:pt x="2728" y="3377"/>
                </a:lnTo>
                <a:lnTo>
                  <a:pt x="2719" y="3380"/>
                </a:lnTo>
                <a:lnTo>
                  <a:pt x="2709" y="3382"/>
                </a:lnTo>
                <a:lnTo>
                  <a:pt x="2699" y="3382"/>
                </a:lnTo>
                <a:lnTo>
                  <a:pt x="2690" y="3382"/>
                </a:lnTo>
                <a:lnTo>
                  <a:pt x="2680" y="3380"/>
                </a:lnTo>
                <a:lnTo>
                  <a:pt x="2671" y="3377"/>
                </a:lnTo>
                <a:lnTo>
                  <a:pt x="2662" y="3374"/>
                </a:lnTo>
                <a:lnTo>
                  <a:pt x="2655" y="3371"/>
                </a:lnTo>
                <a:lnTo>
                  <a:pt x="2647" y="3365"/>
                </a:lnTo>
                <a:lnTo>
                  <a:pt x="2639" y="3361"/>
                </a:lnTo>
                <a:lnTo>
                  <a:pt x="2632" y="3354"/>
                </a:lnTo>
                <a:lnTo>
                  <a:pt x="2627" y="3347"/>
                </a:lnTo>
                <a:lnTo>
                  <a:pt x="2621" y="3340"/>
                </a:lnTo>
                <a:lnTo>
                  <a:pt x="2617" y="3332"/>
                </a:lnTo>
                <a:lnTo>
                  <a:pt x="2612" y="3324"/>
                </a:lnTo>
                <a:lnTo>
                  <a:pt x="2609" y="3315"/>
                </a:lnTo>
                <a:lnTo>
                  <a:pt x="2607" y="3306"/>
                </a:lnTo>
                <a:lnTo>
                  <a:pt x="2606" y="3297"/>
                </a:lnTo>
                <a:lnTo>
                  <a:pt x="2605" y="3287"/>
                </a:lnTo>
                <a:close/>
                <a:moveTo>
                  <a:pt x="2605" y="3602"/>
                </a:moveTo>
                <a:lnTo>
                  <a:pt x="2605" y="3602"/>
                </a:lnTo>
                <a:lnTo>
                  <a:pt x="2606" y="3592"/>
                </a:lnTo>
                <a:lnTo>
                  <a:pt x="2607" y="3583"/>
                </a:lnTo>
                <a:lnTo>
                  <a:pt x="2609" y="3574"/>
                </a:lnTo>
                <a:lnTo>
                  <a:pt x="2612" y="3565"/>
                </a:lnTo>
                <a:lnTo>
                  <a:pt x="2617" y="3558"/>
                </a:lnTo>
                <a:lnTo>
                  <a:pt x="2621" y="3550"/>
                </a:lnTo>
                <a:lnTo>
                  <a:pt x="2627" y="3542"/>
                </a:lnTo>
                <a:lnTo>
                  <a:pt x="2632" y="3535"/>
                </a:lnTo>
                <a:lnTo>
                  <a:pt x="2639" y="3529"/>
                </a:lnTo>
                <a:lnTo>
                  <a:pt x="2647" y="3524"/>
                </a:lnTo>
                <a:lnTo>
                  <a:pt x="2655" y="3519"/>
                </a:lnTo>
                <a:lnTo>
                  <a:pt x="2662" y="3515"/>
                </a:lnTo>
                <a:lnTo>
                  <a:pt x="2671" y="3512"/>
                </a:lnTo>
                <a:lnTo>
                  <a:pt x="2680" y="3510"/>
                </a:lnTo>
                <a:lnTo>
                  <a:pt x="2690" y="3507"/>
                </a:lnTo>
                <a:lnTo>
                  <a:pt x="2699" y="3507"/>
                </a:lnTo>
                <a:lnTo>
                  <a:pt x="2709" y="3507"/>
                </a:lnTo>
                <a:lnTo>
                  <a:pt x="2719" y="3510"/>
                </a:lnTo>
                <a:lnTo>
                  <a:pt x="2728" y="3512"/>
                </a:lnTo>
                <a:lnTo>
                  <a:pt x="2736" y="3515"/>
                </a:lnTo>
                <a:lnTo>
                  <a:pt x="2745" y="3519"/>
                </a:lnTo>
                <a:lnTo>
                  <a:pt x="2753" y="3524"/>
                </a:lnTo>
                <a:lnTo>
                  <a:pt x="2759" y="3529"/>
                </a:lnTo>
                <a:lnTo>
                  <a:pt x="2767" y="3535"/>
                </a:lnTo>
                <a:lnTo>
                  <a:pt x="2773" y="3542"/>
                </a:lnTo>
                <a:lnTo>
                  <a:pt x="2778" y="3550"/>
                </a:lnTo>
                <a:lnTo>
                  <a:pt x="2783" y="3558"/>
                </a:lnTo>
                <a:lnTo>
                  <a:pt x="2787" y="3565"/>
                </a:lnTo>
                <a:lnTo>
                  <a:pt x="2790" y="3574"/>
                </a:lnTo>
                <a:lnTo>
                  <a:pt x="2793" y="3583"/>
                </a:lnTo>
                <a:lnTo>
                  <a:pt x="2794" y="3592"/>
                </a:lnTo>
                <a:lnTo>
                  <a:pt x="2794" y="3602"/>
                </a:lnTo>
                <a:lnTo>
                  <a:pt x="2794" y="3612"/>
                </a:lnTo>
                <a:lnTo>
                  <a:pt x="2793" y="3621"/>
                </a:lnTo>
                <a:lnTo>
                  <a:pt x="2790" y="3630"/>
                </a:lnTo>
                <a:lnTo>
                  <a:pt x="2787" y="3639"/>
                </a:lnTo>
                <a:lnTo>
                  <a:pt x="2783" y="3648"/>
                </a:lnTo>
                <a:lnTo>
                  <a:pt x="2778" y="3655"/>
                </a:lnTo>
                <a:lnTo>
                  <a:pt x="2773" y="3662"/>
                </a:lnTo>
                <a:lnTo>
                  <a:pt x="2767" y="3669"/>
                </a:lnTo>
                <a:lnTo>
                  <a:pt x="2759" y="3675"/>
                </a:lnTo>
                <a:lnTo>
                  <a:pt x="2753" y="3681"/>
                </a:lnTo>
                <a:lnTo>
                  <a:pt x="2745" y="3685"/>
                </a:lnTo>
                <a:lnTo>
                  <a:pt x="2736" y="3689"/>
                </a:lnTo>
                <a:lnTo>
                  <a:pt x="2728" y="3692"/>
                </a:lnTo>
                <a:lnTo>
                  <a:pt x="2719" y="3694"/>
                </a:lnTo>
                <a:lnTo>
                  <a:pt x="2709" y="3697"/>
                </a:lnTo>
                <a:lnTo>
                  <a:pt x="2699" y="3697"/>
                </a:lnTo>
                <a:lnTo>
                  <a:pt x="2690" y="3697"/>
                </a:lnTo>
                <a:lnTo>
                  <a:pt x="2680" y="3694"/>
                </a:lnTo>
                <a:lnTo>
                  <a:pt x="2671" y="3692"/>
                </a:lnTo>
                <a:lnTo>
                  <a:pt x="2662" y="3689"/>
                </a:lnTo>
                <a:lnTo>
                  <a:pt x="2655" y="3685"/>
                </a:lnTo>
                <a:lnTo>
                  <a:pt x="2647" y="3681"/>
                </a:lnTo>
                <a:lnTo>
                  <a:pt x="2639" y="3675"/>
                </a:lnTo>
                <a:lnTo>
                  <a:pt x="2632" y="3669"/>
                </a:lnTo>
                <a:lnTo>
                  <a:pt x="2627" y="3662"/>
                </a:lnTo>
                <a:lnTo>
                  <a:pt x="2621" y="3655"/>
                </a:lnTo>
                <a:lnTo>
                  <a:pt x="2617" y="3648"/>
                </a:lnTo>
                <a:lnTo>
                  <a:pt x="2612" y="3639"/>
                </a:lnTo>
                <a:lnTo>
                  <a:pt x="2609" y="3630"/>
                </a:lnTo>
                <a:lnTo>
                  <a:pt x="2607" y="3621"/>
                </a:lnTo>
                <a:lnTo>
                  <a:pt x="2606" y="3612"/>
                </a:lnTo>
                <a:lnTo>
                  <a:pt x="2605" y="3602"/>
                </a:lnTo>
                <a:close/>
                <a:moveTo>
                  <a:pt x="2605" y="3917"/>
                </a:moveTo>
                <a:lnTo>
                  <a:pt x="2605" y="3917"/>
                </a:lnTo>
                <a:lnTo>
                  <a:pt x="2606" y="3908"/>
                </a:lnTo>
                <a:lnTo>
                  <a:pt x="2607" y="3898"/>
                </a:lnTo>
                <a:lnTo>
                  <a:pt x="2609" y="3889"/>
                </a:lnTo>
                <a:lnTo>
                  <a:pt x="2612" y="3880"/>
                </a:lnTo>
                <a:lnTo>
                  <a:pt x="2617" y="3872"/>
                </a:lnTo>
                <a:lnTo>
                  <a:pt x="2621" y="3864"/>
                </a:lnTo>
                <a:lnTo>
                  <a:pt x="2627" y="3857"/>
                </a:lnTo>
                <a:lnTo>
                  <a:pt x="2632" y="3850"/>
                </a:lnTo>
                <a:lnTo>
                  <a:pt x="2639" y="3844"/>
                </a:lnTo>
                <a:lnTo>
                  <a:pt x="2647" y="3839"/>
                </a:lnTo>
                <a:lnTo>
                  <a:pt x="2655" y="3833"/>
                </a:lnTo>
                <a:lnTo>
                  <a:pt x="2662" y="3830"/>
                </a:lnTo>
                <a:lnTo>
                  <a:pt x="2671" y="3827"/>
                </a:lnTo>
                <a:lnTo>
                  <a:pt x="2680" y="3824"/>
                </a:lnTo>
                <a:lnTo>
                  <a:pt x="2690" y="3823"/>
                </a:lnTo>
                <a:lnTo>
                  <a:pt x="2699" y="3822"/>
                </a:lnTo>
                <a:lnTo>
                  <a:pt x="2709" y="3823"/>
                </a:lnTo>
                <a:lnTo>
                  <a:pt x="2719" y="3824"/>
                </a:lnTo>
                <a:lnTo>
                  <a:pt x="2728" y="3827"/>
                </a:lnTo>
                <a:lnTo>
                  <a:pt x="2736" y="3830"/>
                </a:lnTo>
                <a:lnTo>
                  <a:pt x="2745" y="3833"/>
                </a:lnTo>
                <a:lnTo>
                  <a:pt x="2753" y="3839"/>
                </a:lnTo>
                <a:lnTo>
                  <a:pt x="2759" y="3844"/>
                </a:lnTo>
                <a:lnTo>
                  <a:pt x="2767" y="3850"/>
                </a:lnTo>
                <a:lnTo>
                  <a:pt x="2773" y="3857"/>
                </a:lnTo>
                <a:lnTo>
                  <a:pt x="2778" y="3864"/>
                </a:lnTo>
                <a:lnTo>
                  <a:pt x="2783" y="3872"/>
                </a:lnTo>
                <a:lnTo>
                  <a:pt x="2787" y="3880"/>
                </a:lnTo>
                <a:lnTo>
                  <a:pt x="2790" y="3889"/>
                </a:lnTo>
                <a:lnTo>
                  <a:pt x="2793" y="3898"/>
                </a:lnTo>
                <a:lnTo>
                  <a:pt x="2794" y="3908"/>
                </a:lnTo>
                <a:lnTo>
                  <a:pt x="2794" y="3917"/>
                </a:lnTo>
                <a:lnTo>
                  <a:pt x="2794" y="3927"/>
                </a:lnTo>
                <a:lnTo>
                  <a:pt x="2793" y="3936"/>
                </a:lnTo>
                <a:lnTo>
                  <a:pt x="2790" y="3945"/>
                </a:lnTo>
                <a:lnTo>
                  <a:pt x="2787" y="3953"/>
                </a:lnTo>
                <a:lnTo>
                  <a:pt x="2783" y="3962"/>
                </a:lnTo>
                <a:lnTo>
                  <a:pt x="2778" y="3970"/>
                </a:lnTo>
                <a:lnTo>
                  <a:pt x="2773" y="3977"/>
                </a:lnTo>
                <a:lnTo>
                  <a:pt x="2767" y="3983"/>
                </a:lnTo>
                <a:lnTo>
                  <a:pt x="2759" y="3990"/>
                </a:lnTo>
                <a:lnTo>
                  <a:pt x="2753" y="3996"/>
                </a:lnTo>
                <a:lnTo>
                  <a:pt x="2745" y="4000"/>
                </a:lnTo>
                <a:lnTo>
                  <a:pt x="2736" y="4005"/>
                </a:lnTo>
                <a:lnTo>
                  <a:pt x="2728" y="4007"/>
                </a:lnTo>
                <a:lnTo>
                  <a:pt x="2719" y="4010"/>
                </a:lnTo>
                <a:lnTo>
                  <a:pt x="2709" y="4011"/>
                </a:lnTo>
                <a:lnTo>
                  <a:pt x="2699" y="4011"/>
                </a:lnTo>
                <a:lnTo>
                  <a:pt x="2690" y="4011"/>
                </a:lnTo>
                <a:lnTo>
                  <a:pt x="2680" y="4010"/>
                </a:lnTo>
                <a:lnTo>
                  <a:pt x="2671" y="4007"/>
                </a:lnTo>
                <a:lnTo>
                  <a:pt x="2662" y="4005"/>
                </a:lnTo>
                <a:lnTo>
                  <a:pt x="2655" y="4000"/>
                </a:lnTo>
                <a:lnTo>
                  <a:pt x="2647" y="3996"/>
                </a:lnTo>
                <a:lnTo>
                  <a:pt x="2639" y="3990"/>
                </a:lnTo>
                <a:lnTo>
                  <a:pt x="2632" y="3983"/>
                </a:lnTo>
                <a:lnTo>
                  <a:pt x="2627" y="3977"/>
                </a:lnTo>
                <a:lnTo>
                  <a:pt x="2621" y="3970"/>
                </a:lnTo>
                <a:lnTo>
                  <a:pt x="2617" y="3962"/>
                </a:lnTo>
                <a:lnTo>
                  <a:pt x="2612" y="3953"/>
                </a:lnTo>
                <a:lnTo>
                  <a:pt x="2609" y="3945"/>
                </a:lnTo>
                <a:lnTo>
                  <a:pt x="2607" y="3936"/>
                </a:lnTo>
                <a:lnTo>
                  <a:pt x="2606" y="3927"/>
                </a:lnTo>
                <a:lnTo>
                  <a:pt x="2605" y="3917"/>
                </a:lnTo>
                <a:close/>
                <a:moveTo>
                  <a:pt x="1346" y="3917"/>
                </a:moveTo>
                <a:lnTo>
                  <a:pt x="1346" y="3917"/>
                </a:lnTo>
                <a:lnTo>
                  <a:pt x="1346" y="3908"/>
                </a:lnTo>
                <a:lnTo>
                  <a:pt x="1347" y="3898"/>
                </a:lnTo>
                <a:lnTo>
                  <a:pt x="1350" y="3889"/>
                </a:lnTo>
                <a:lnTo>
                  <a:pt x="1352" y="3880"/>
                </a:lnTo>
                <a:lnTo>
                  <a:pt x="1357" y="3872"/>
                </a:lnTo>
                <a:lnTo>
                  <a:pt x="1361" y="3864"/>
                </a:lnTo>
                <a:lnTo>
                  <a:pt x="1367" y="3857"/>
                </a:lnTo>
                <a:lnTo>
                  <a:pt x="1373" y="3850"/>
                </a:lnTo>
                <a:lnTo>
                  <a:pt x="1380" y="3844"/>
                </a:lnTo>
                <a:lnTo>
                  <a:pt x="1387" y="3839"/>
                </a:lnTo>
                <a:lnTo>
                  <a:pt x="1395" y="3833"/>
                </a:lnTo>
                <a:lnTo>
                  <a:pt x="1404" y="3830"/>
                </a:lnTo>
                <a:lnTo>
                  <a:pt x="1412" y="3827"/>
                </a:lnTo>
                <a:lnTo>
                  <a:pt x="1421" y="3824"/>
                </a:lnTo>
                <a:lnTo>
                  <a:pt x="1430" y="3823"/>
                </a:lnTo>
                <a:lnTo>
                  <a:pt x="1440" y="3822"/>
                </a:lnTo>
                <a:lnTo>
                  <a:pt x="1449" y="3823"/>
                </a:lnTo>
                <a:lnTo>
                  <a:pt x="1459" y="3824"/>
                </a:lnTo>
                <a:lnTo>
                  <a:pt x="1468" y="3827"/>
                </a:lnTo>
                <a:lnTo>
                  <a:pt x="1477" y="3830"/>
                </a:lnTo>
                <a:lnTo>
                  <a:pt x="1485" y="3833"/>
                </a:lnTo>
                <a:lnTo>
                  <a:pt x="1492" y="3839"/>
                </a:lnTo>
                <a:lnTo>
                  <a:pt x="1500" y="3844"/>
                </a:lnTo>
                <a:lnTo>
                  <a:pt x="1507" y="3850"/>
                </a:lnTo>
                <a:lnTo>
                  <a:pt x="1512" y="3857"/>
                </a:lnTo>
                <a:lnTo>
                  <a:pt x="1518" y="3864"/>
                </a:lnTo>
                <a:lnTo>
                  <a:pt x="1524" y="3872"/>
                </a:lnTo>
                <a:lnTo>
                  <a:pt x="1527" y="3880"/>
                </a:lnTo>
                <a:lnTo>
                  <a:pt x="1530" y="3889"/>
                </a:lnTo>
                <a:lnTo>
                  <a:pt x="1533" y="3898"/>
                </a:lnTo>
                <a:lnTo>
                  <a:pt x="1534" y="3908"/>
                </a:lnTo>
                <a:lnTo>
                  <a:pt x="1535" y="3917"/>
                </a:lnTo>
                <a:lnTo>
                  <a:pt x="1534" y="3927"/>
                </a:lnTo>
                <a:lnTo>
                  <a:pt x="1533" y="3936"/>
                </a:lnTo>
                <a:lnTo>
                  <a:pt x="1530" y="3945"/>
                </a:lnTo>
                <a:lnTo>
                  <a:pt x="1527" y="3953"/>
                </a:lnTo>
                <a:lnTo>
                  <a:pt x="1524" y="3962"/>
                </a:lnTo>
                <a:lnTo>
                  <a:pt x="1518" y="3970"/>
                </a:lnTo>
                <a:lnTo>
                  <a:pt x="1512" y="3977"/>
                </a:lnTo>
                <a:lnTo>
                  <a:pt x="1507" y="3983"/>
                </a:lnTo>
                <a:lnTo>
                  <a:pt x="1500" y="3990"/>
                </a:lnTo>
                <a:lnTo>
                  <a:pt x="1492" y="3996"/>
                </a:lnTo>
                <a:lnTo>
                  <a:pt x="1485" y="4000"/>
                </a:lnTo>
                <a:lnTo>
                  <a:pt x="1477" y="4005"/>
                </a:lnTo>
                <a:lnTo>
                  <a:pt x="1468" y="4007"/>
                </a:lnTo>
                <a:lnTo>
                  <a:pt x="1459" y="4010"/>
                </a:lnTo>
                <a:lnTo>
                  <a:pt x="1449" y="4011"/>
                </a:lnTo>
                <a:lnTo>
                  <a:pt x="1440" y="4011"/>
                </a:lnTo>
                <a:lnTo>
                  <a:pt x="1430" y="4011"/>
                </a:lnTo>
                <a:lnTo>
                  <a:pt x="1421" y="4010"/>
                </a:lnTo>
                <a:lnTo>
                  <a:pt x="1412" y="4007"/>
                </a:lnTo>
                <a:lnTo>
                  <a:pt x="1404" y="4005"/>
                </a:lnTo>
                <a:lnTo>
                  <a:pt x="1395" y="4000"/>
                </a:lnTo>
                <a:lnTo>
                  <a:pt x="1387" y="3996"/>
                </a:lnTo>
                <a:lnTo>
                  <a:pt x="1380" y="3990"/>
                </a:lnTo>
                <a:lnTo>
                  <a:pt x="1373" y="3983"/>
                </a:lnTo>
                <a:lnTo>
                  <a:pt x="1367" y="3977"/>
                </a:lnTo>
                <a:lnTo>
                  <a:pt x="1361" y="3970"/>
                </a:lnTo>
                <a:lnTo>
                  <a:pt x="1357" y="3962"/>
                </a:lnTo>
                <a:lnTo>
                  <a:pt x="1352" y="3953"/>
                </a:lnTo>
                <a:lnTo>
                  <a:pt x="1350" y="3945"/>
                </a:lnTo>
                <a:lnTo>
                  <a:pt x="1347" y="3936"/>
                </a:lnTo>
                <a:lnTo>
                  <a:pt x="1346" y="3927"/>
                </a:lnTo>
                <a:lnTo>
                  <a:pt x="1346" y="3917"/>
                </a:lnTo>
                <a:close/>
                <a:moveTo>
                  <a:pt x="1031" y="3917"/>
                </a:moveTo>
                <a:lnTo>
                  <a:pt x="1031" y="3917"/>
                </a:lnTo>
                <a:lnTo>
                  <a:pt x="1031" y="3908"/>
                </a:lnTo>
                <a:lnTo>
                  <a:pt x="1032" y="3898"/>
                </a:lnTo>
                <a:lnTo>
                  <a:pt x="1034" y="3889"/>
                </a:lnTo>
                <a:lnTo>
                  <a:pt x="1038" y="3880"/>
                </a:lnTo>
                <a:lnTo>
                  <a:pt x="1042" y="3872"/>
                </a:lnTo>
                <a:lnTo>
                  <a:pt x="1047" y="3864"/>
                </a:lnTo>
                <a:lnTo>
                  <a:pt x="1052" y="3857"/>
                </a:lnTo>
                <a:lnTo>
                  <a:pt x="1059" y="3850"/>
                </a:lnTo>
                <a:lnTo>
                  <a:pt x="1065" y="3844"/>
                </a:lnTo>
                <a:lnTo>
                  <a:pt x="1072" y="3839"/>
                </a:lnTo>
                <a:lnTo>
                  <a:pt x="1080" y="3833"/>
                </a:lnTo>
                <a:lnTo>
                  <a:pt x="1089" y="3830"/>
                </a:lnTo>
                <a:lnTo>
                  <a:pt x="1097" y="3827"/>
                </a:lnTo>
                <a:lnTo>
                  <a:pt x="1107" y="3824"/>
                </a:lnTo>
                <a:lnTo>
                  <a:pt x="1115" y="3823"/>
                </a:lnTo>
                <a:lnTo>
                  <a:pt x="1125" y="3822"/>
                </a:lnTo>
                <a:lnTo>
                  <a:pt x="1134" y="3823"/>
                </a:lnTo>
                <a:lnTo>
                  <a:pt x="1144" y="3824"/>
                </a:lnTo>
                <a:lnTo>
                  <a:pt x="1153" y="3827"/>
                </a:lnTo>
                <a:lnTo>
                  <a:pt x="1162" y="3830"/>
                </a:lnTo>
                <a:lnTo>
                  <a:pt x="1170" y="3833"/>
                </a:lnTo>
                <a:lnTo>
                  <a:pt x="1178" y="3839"/>
                </a:lnTo>
                <a:lnTo>
                  <a:pt x="1186" y="3844"/>
                </a:lnTo>
                <a:lnTo>
                  <a:pt x="1192" y="3850"/>
                </a:lnTo>
                <a:lnTo>
                  <a:pt x="1198" y="3857"/>
                </a:lnTo>
                <a:lnTo>
                  <a:pt x="1203" y="3864"/>
                </a:lnTo>
                <a:lnTo>
                  <a:pt x="1208" y="3872"/>
                </a:lnTo>
                <a:lnTo>
                  <a:pt x="1212" y="3880"/>
                </a:lnTo>
                <a:lnTo>
                  <a:pt x="1216" y="3889"/>
                </a:lnTo>
                <a:lnTo>
                  <a:pt x="1218" y="3898"/>
                </a:lnTo>
                <a:lnTo>
                  <a:pt x="1219" y="3908"/>
                </a:lnTo>
                <a:lnTo>
                  <a:pt x="1220" y="3917"/>
                </a:lnTo>
                <a:lnTo>
                  <a:pt x="1219" y="3927"/>
                </a:lnTo>
                <a:lnTo>
                  <a:pt x="1218" y="3936"/>
                </a:lnTo>
                <a:lnTo>
                  <a:pt x="1216" y="3945"/>
                </a:lnTo>
                <a:lnTo>
                  <a:pt x="1212" y="3953"/>
                </a:lnTo>
                <a:lnTo>
                  <a:pt x="1208" y="3962"/>
                </a:lnTo>
                <a:lnTo>
                  <a:pt x="1203" y="3970"/>
                </a:lnTo>
                <a:lnTo>
                  <a:pt x="1198" y="3977"/>
                </a:lnTo>
                <a:lnTo>
                  <a:pt x="1192" y="3983"/>
                </a:lnTo>
                <a:lnTo>
                  <a:pt x="1186" y="3990"/>
                </a:lnTo>
                <a:lnTo>
                  <a:pt x="1178" y="3996"/>
                </a:lnTo>
                <a:lnTo>
                  <a:pt x="1170" y="4000"/>
                </a:lnTo>
                <a:lnTo>
                  <a:pt x="1162" y="4005"/>
                </a:lnTo>
                <a:lnTo>
                  <a:pt x="1153" y="4007"/>
                </a:lnTo>
                <a:lnTo>
                  <a:pt x="1144" y="4010"/>
                </a:lnTo>
                <a:lnTo>
                  <a:pt x="1134" y="4011"/>
                </a:lnTo>
                <a:lnTo>
                  <a:pt x="1125" y="4011"/>
                </a:lnTo>
                <a:lnTo>
                  <a:pt x="1115" y="4011"/>
                </a:lnTo>
                <a:lnTo>
                  <a:pt x="1107" y="4010"/>
                </a:lnTo>
                <a:lnTo>
                  <a:pt x="1097" y="4007"/>
                </a:lnTo>
                <a:lnTo>
                  <a:pt x="1089" y="4005"/>
                </a:lnTo>
                <a:lnTo>
                  <a:pt x="1080" y="4000"/>
                </a:lnTo>
                <a:lnTo>
                  <a:pt x="1072" y="3996"/>
                </a:lnTo>
                <a:lnTo>
                  <a:pt x="1065" y="3990"/>
                </a:lnTo>
                <a:lnTo>
                  <a:pt x="1059" y="3983"/>
                </a:lnTo>
                <a:lnTo>
                  <a:pt x="1052" y="3977"/>
                </a:lnTo>
                <a:lnTo>
                  <a:pt x="1047" y="3970"/>
                </a:lnTo>
                <a:lnTo>
                  <a:pt x="1042" y="3962"/>
                </a:lnTo>
                <a:lnTo>
                  <a:pt x="1038" y="3953"/>
                </a:lnTo>
                <a:lnTo>
                  <a:pt x="1034" y="3945"/>
                </a:lnTo>
                <a:lnTo>
                  <a:pt x="1032" y="3936"/>
                </a:lnTo>
                <a:lnTo>
                  <a:pt x="1031" y="3927"/>
                </a:lnTo>
                <a:lnTo>
                  <a:pt x="1031" y="3917"/>
                </a:lnTo>
                <a:close/>
                <a:moveTo>
                  <a:pt x="715" y="3917"/>
                </a:moveTo>
                <a:lnTo>
                  <a:pt x="715" y="3917"/>
                </a:lnTo>
                <a:lnTo>
                  <a:pt x="716" y="3908"/>
                </a:lnTo>
                <a:lnTo>
                  <a:pt x="717" y="3898"/>
                </a:lnTo>
                <a:lnTo>
                  <a:pt x="720" y="3889"/>
                </a:lnTo>
                <a:lnTo>
                  <a:pt x="723" y="3880"/>
                </a:lnTo>
                <a:lnTo>
                  <a:pt x="727" y="3872"/>
                </a:lnTo>
                <a:lnTo>
                  <a:pt x="732" y="3864"/>
                </a:lnTo>
                <a:lnTo>
                  <a:pt x="737" y="3857"/>
                </a:lnTo>
                <a:lnTo>
                  <a:pt x="743" y="3850"/>
                </a:lnTo>
                <a:lnTo>
                  <a:pt x="750" y="3844"/>
                </a:lnTo>
                <a:lnTo>
                  <a:pt x="757" y="3839"/>
                </a:lnTo>
                <a:lnTo>
                  <a:pt x="765" y="3833"/>
                </a:lnTo>
                <a:lnTo>
                  <a:pt x="773" y="3830"/>
                </a:lnTo>
                <a:lnTo>
                  <a:pt x="782" y="3827"/>
                </a:lnTo>
                <a:lnTo>
                  <a:pt x="791" y="3824"/>
                </a:lnTo>
                <a:lnTo>
                  <a:pt x="801" y="3823"/>
                </a:lnTo>
                <a:lnTo>
                  <a:pt x="811" y="3822"/>
                </a:lnTo>
                <a:lnTo>
                  <a:pt x="820" y="3823"/>
                </a:lnTo>
                <a:lnTo>
                  <a:pt x="830" y="3824"/>
                </a:lnTo>
                <a:lnTo>
                  <a:pt x="839" y="3827"/>
                </a:lnTo>
                <a:lnTo>
                  <a:pt x="847" y="3830"/>
                </a:lnTo>
                <a:lnTo>
                  <a:pt x="855" y="3833"/>
                </a:lnTo>
                <a:lnTo>
                  <a:pt x="863" y="3839"/>
                </a:lnTo>
                <a:lnTo>
                  <a:pt x="871" y="3844"/>
                </a:lnTo>
                <a:lnTo>
                  <a:pt x="877" y="3850"/>
                </a:lnTo>
                <a:lnTo>
                  <a:pt x="883" y="3857"/>
                </a:lnTo>
                <a:lnTo>
                  <a:pt x="889" y="3864"/>
                </a:lnTo>
                <a:lnTo>
                  <a:pt x="893" y="3872"/>
                </a:lnTo>
                <a:lnTo>
                  <a:pt x="897" y="3880"/>
                </a:lnTo>
                <a:lnTo>
                  <a:pt x="901" y="3889"/>
                </a:lnTo>
                <a:lnTo>
                  <a:pt x="903" y="3898"/>
                </a:lnTo>
                <a:lnTo>
                  <a:pt x="904" y="3908"/>
                </a:lnTo>
                <a:lnTo>
                  <a:pt x="905" y="3917"/>
                </a:lnTo>
                <a:lnTo>
                  <a:pt x="904" y="3927"/>
                </a:lnTo>
                <a:lnTo>
                  <a:pt x="903" y="3936"/>
                </a:lnTo>
                <a:lnTo>
                  <a:pt x="901" y="3945"/>
                </a:lnTo>
                <a:lnTo>
                  <a:pt x="897" y="3953"/>
                </a:lnTo>
                <a:lnTo>
                  <a:pt x="893" y="3962"/>
                </a:lnTo>
                <a:lnTo>
                  <a:pt x="889" y="3970"/>
                </a:lnTo>
                <a:lnTo>
                  <a:pt x="883" y="3977"/>
                </a:lnTo>
                <a:lnTo>
                  <a:pt x="877" y="3983"/>
                </a:lnTo>
                <a:lnTo>
                  <a:pt x="871" y="3990"/>
                </a:lnTo>
                <a:lnTo>
                  <a:pt x="863" y="3996"/>
                </a:lnTo>
                <a:lnTo>
                  <a:pt x="855" y="4000"/>
                </a:lnTo>
                <a:lnTo>
                  <a:pt x="847" y="4005"/>
                </a:lnTo>
                <a:lnTo>
                  <a:pt x="839" y="4007"/>
                </a:lnTo>
                <a:lnTo>
                  <a:pt x="830" y="4010"/>
                </a:lnTo>
                <a:lnTo>
                  <a:pt x="820" y="4011"/>
                </a:lnTo>
                <a:lnTo>
                  <a:pt x="811" y="4011"/>
                </a:lnTo>
                <a:lnTo>
                  <a:pt x="801" y="4011"/>
                </a:lnTo>
                <a:lnTo>
                  <a:pt x="791" y="4010"/>
                </a:lnTo>
                <a:lnTo>
                  <a:pt x="782" y="4007"/>
                </a:lnTo>
                <a:lnTo>
                  <a:pt x="773" y="4005"/>
                </a:lnTo>
                <a:lnTo>
                  <a:pt x="765" y="4000"/>
                </a:lnTo>
                <a:lnTo>
                  <a:pt x="757" y="3996"/>
                </a:lnTo>
                <a:lnTo>
                  <a:pt x="750" y="3990"/>
                </a:lnTo>
                <a:lnTo>
                  <a:pt x="743" y="3983"/>
                </a:lnTo>
                <a:lnTo>
                  <a:pt x="737" y="3977"/>
                </a:lnTo>
                <a:lnTo>
                  <a:pt x="732" y="3970"/>
                </a:lnTo>
                <a:lnTo>
                  <a:pt x="727" y="3962"/>
                </a:lnTo>
                <a:lnTo>
                  <a:pt x="723" y="3953"/>
                </a:lnTo>
                <a:lnTo>
                  <a:pt x="720" y="3945"/>
                </a:lnTo>
                <a:lnTo>
                  <a:pt x="717" y="3936"/>
                </a:lnTo>
                <a:lnTo>
                  <a:pt x="716" y="3927"/>
                </a:lnTo>
                <a:lnTo>
                  <a:pt x="715" y="3917"/>
                </a:lnTo>
                <a:close/>
                <a:moveTo>
                  <a:pt x="400" y="3917"/>
                </a:moveTo>
                <a:lnTo>
                  <a:pt x="400" y="3917"/>
                </a:lnTo>
                <a:lnTo>
                  <a:pt x="401" y="3908"/>
                </a:lnTo>
                <a:lnTo>
                  <a:pt x="403" y="3898"/>
                </a:lnTo>
                <a:lnTo>
                  <a:pt x="405" y="3889"/>
                </a:lnTo>
                <a:lnTo>
                  <a:pt x="408" y="3880"/>
                </a:lnTo>
                <a:lnTo>
                  <a:pt x="413" y="3872"/>
                </a:lnTo>
                <a:lnTo>
                  <a:pt x="417" y="3864"/>
                </a:lnTo>
                <a:lnTo>
                  <a:pt x="423" y="3857"/>
                </a:lnTo>
                <a:lnTo>
                  <a:pt x="428" y="3850"/>
                </a:lnTo>
                <a:lnTo>
                  <a:pt x="435" y="3844"/>
                </a:lnTo>
                <a:lnTo>
                  <a:pt x="443" y="3839"/>
                </a:lnTo>
                <a:lnTo>
                  <a:pt x="450" y="3833"/>
                </a:lnTo>
                <a:lnTo>
                  <a:pt x="458" y="3830"/>
                </a:lnTo>
                <a:lnTo>
                  <a:pt x="467" y="3827"/>
                </a:lnTo>
                <a:lnTo>
                  <a:pt x="476" y="3824"/>
                </a:lnTo>
                <a:lnTo>
                  <a:pt x="486" y="3823"/>
                </a:lnTo>
                <a:lnTo>
                  <a:pt x="495" y="3822"/>
                </a:lnTo>
                <a:lnTo>
                  <a:pt x="505" y="3823"/>
                </a:lnTo>
                <a:lnTo>
                  <a:pt x="515" y="3824"/>
                </a:lnTo>
                <a:lnTo>
                  <a:pt x="524" y="3827"/>
                </a:lnTo>
                <a:lnTo>
                  <a:pt x="532" y="3830"/>
                </a:lnTo>
                <a:lnTo>
                  <a:pt x="540" y="3833"/>
                </a:lnTo>
                <a:lnTo>
                  <a:pt x="548" y="3839"/>
                </a:lnTo>
                <a:lnTo>
                  <a:pt x="555" y="3844"/>
                </a:lnTo>
                <a:lnTo>
                  <a:pt x="562" y="3850"/>
                </a:lnTo>
                <a:lnTo>
                  <a:pt x="568" y="3857"/>
                </a:lnTo>
                <a:lnTo>
                  <a:pt x="574" y="3864"/>
                </a:lnTo>
                <a:lnTo>
                  <a:pt x="578" y="3872"/>
                </a:lnTo>
                <a:lnTo>
                  <a:pt x="583" y="3880"/>
                </a:lnTo>
                <a:lnTo>
                  <a:pt x="586" y="3889"/>
                </a:lnTo>
                <a:lnTo>
                  <a:pt x="588" y="3898"/>
                </a:lnTo>
                <a:lnTo>
                  <a:pt x="589" y="3908"/>
                </a:lnTo>
                <a:lnTo>
                  <a:pt x="589" y="3917"/>
                </a:lnTo>
                <a:lnTo>
                  <a:pt x="589" y="3927"/>
                </a:lnTo>
                <a:lnTo>
                  <a:pt x="588" y="3936"/>
                </a:lnTo>
                <a:lnTo>
                  <a:pt x="586" y="3945"/>
                </a:lnTo>
                <a:lnTo>
                  <a:pt x="583" y="3953"/>
                </a:lnTo>
                <a:lnTo>
                  <a:pt x="578" y="3962"/>
                </a:lnTo>
                <a:lnTo>
                  <a:pt x="574" y="3970"/>
                </a:lnTo>
                <a:lnTo>
                  <a:pt x="568" y="3977"/>
                </a:lnTo>
                <a:lnTo>
                  <a:pt x="562" y="3983"/>
                </a:lnTo>
                <a:lnTo>
                  <a:pt x="555" y="3990"/>
                </a:lnTo>
                <a:lnTo>
                  <a:pt x="548" y="3996"/>
                </a:lnTo>
                <a:lnTo>
                  <a:pt x="540" y="4000"/>
                </a:lnTo>
                <a:lnTo>
                  <a:pt x="532" y="4005"/>
                </a:lnTo>
                <a:lnTo>
                  <a:pt x="524" y="4007"/>
                </a:lnTo>
                <a:lnTo>
                  <a:pt x="515" y="4010"/>
                </a:lnTo>
                <a:lnTo>
                  <a:pt x="505" y="4011"/>
                </a:lnTo>
                <a:lnTo>
                  <a:pt x="495" y="4011"/>
                </a:lnTo>
                <a:lnTo>
                  <a:pt x="486" y="4011"/>
                </a:lnTo>
                <a:lnTo>
                  <a:pt x="476" y="4010"/>
                </a:lnTo>
                <a:lnTo>
                  <a:pt x="467" y="4007"/>
                </a:lnTo>
                <a:lnTo>
                  <a:pt x="458" y="4005"/>
                </a:lnTo>
                <a:lnTo>
                  <a:pt x="450" y="4000"/>
                </a:lnTo>
                <a:lnTo>
                  <a:pt x="443" y="3996"/>
                </a:lnTo>
                <a:lnTo>
                  <a:pt x="435" y="3990"/>
                </a:lnTo>
                <a:lnTo>
                  <a:pt x="428" y="3983"/>
                </a:lnTo>
                <a:lnTo>
                  <a:pt x="423" y="3977"/>
                </a:lnTo>
                <a:lnTo>
                  <a:pt x="417" y="3970"/>
                </a:lnTo>
                <a:lnTo>
                  <a:pt x="413" y="3962"/>
                </a:lnTo>
                <a:lnTo>
                  <a:pt x="408" y="3953"/>
                </a:lnTo>
                <a:lnTo>
                  <a:pt x="405" y="3945"/>
                </a:lnTo>
                <a:lnTo>
                  <a:pt x="403" y="3936"/>
                </a:lnTo>
                <a:lnTo>
                  <a:pt x="401" y="3927"/>
                </a:lnTo>
                <a:lnTo>
                  <a:pt x="400" y="3917"/>
                </a:lnTo>
                <a:close/>
                <a:moveTo>
                  <a:pt x="387" y="3616"/>
                </a:moveTo>
                <a:lnTo>
                  <a:pt x="387" y="3616"/>
                </a:lnTo>
                <a:lnTo>
                  <a:pt x="387" y="3606"/>
                </a:lnTo>
                <a:lnTo>
                  <a:pt x="389" y="3596"/>
                </a:lnTo>
                <a:lnTo>
                  <a:pt x="391" y="3588"/>
                </a:lnTo>
                <a:lnTo>
                  <a:pt x="394" y="3579"/>
                </a:lnTo>
                <a:lnTo>
                  <a:pt x="398" y="3571"/>
                </a:lnTo>
                <a:lnTo>
                  <a:pt x="403" y="3563"/>
                </a:lnTo>
                <a:lnTo>
                  <a:pt x="408" y="3555"/>
                </a:lnTo>
                <a:lnTo>
                  <a:pt x="415" y="3549"/>
                </a:lnTo>
                <a:lnTo>
                  <a:pt x="421" y="3543"/>
                </a:lnTo>
                <a:lnTo>
                  <a:pt x="428" y="3537"/>
                </a:lnTo>
                <a:lnTo>
                  <a:pt x="436" y="3533"/>
                </a:lnTo>
                <a:lnTo>
                  <a:pt x="445" y="3529"/>
                </a:lnTo>
                <a:lnTo>
                  <a:pt x="454" y="3525"/>
                </a:lnTo>
                <a:lnTo>
                  <a:pt x="463" y="3523"/>
                </a:lnTo>
                <a:lnTo>
                  <a:pt x="472" y="3522"/>
                </a:lnTo>
                <a:lnTo>
                  <a:pt x="482" y="3522"/>
                </a:lnTo>
                <a:lnTo>
                  <a:pt x="492" y="3522"/>
                </a:lnTo>
                <a:lnTo>
                  <a:pt x="500" y="3523"/>
                </a:lnTo>
                <a:lnTo>
                  <a:pt x="509" y="3525"/>
                </a:lnTo>
                <a:lnTo>
                  <a:pt x="518" y="3529"/>
                </a:lnTo>
                <a:lnTo>
                  <a:pt x="526" y="3533"/>
                </a:lnTo>
                <a:lnTo>
                  <a:pt x="534" y="3537"/>
                </a:lnTo>
                <a:lnTo>
                  <a:pt x="542" y="3543"/>
                </a:lnTo>
                <a:lnTo>
                  <a:pt x="548" y="3549"/>
                </a:lnTo>
                <a:lnTo>
                  <a:pt x="554" y="3555"/>
                </a:lnTo>
                <a:lnTo>
                  <a:pt x="559" y="3563"/>
                </a:lnTo>
                <a:lnTo>
                  <a:pt x="565" y="3571"/>
                </a:lnTo>
                <a:lnTo>
                  <a:pt x="568" y="3579"/>
                </a:lnTo>
                <a:lnTo>
                  <a:pt x="572" y="3588"/>
                </a:lnTo>
                <a:lnTo>
                  <a:pt x="574" y="3596"/>
                </a:lnTo>
                <a:lnTo>
                  <a:pt x="575" y="3606"/>
                </a:lnTo>
                <a:lnTo>
                  <a:pt x="576" y="3616"/>
                </a:lnTo>
                <a:lnTo>
                  <a:pt x="575" y="3625"/>
                </a:lnTo>
                <a:lnTo>
                  <a:pt x="574" y="3635"/>
                </a:lnTo>
                <a:lnTo>
                  <a:pt x="572" y="3644"/>
                </a:lnTo>
                <a:lnTo>
                  <a:pt x="568" y="3653"/>
                </a:lnTo>
                <a:lnTo>
                  <a:pt x="565" y="3661"/>
                </a:lnTo>
                <a:lnTo>
                  <a:pt x="559" y="3669"/>
                </a:lnTo>
                <a:lnTo>
                  <a:pt x="554" y="3677"/>
                </a:lnTo>
                <a:lnTo>
                  <a:pt x="548" y="3683"/>
                </a:lnTo>
                <a:lnTo>
                  <a:pt x="542" y="3689"/>
                </a:lnTo>
                <a:lnTo>
                  <a:pt x="534" y="3694"/>
                </a:lnTo>
                <a:lnTo>
                  <a:pt x="526" y="3699"/>
                </a:lnTo>
                <a:lnTo>
                  <a:pt x="518" y="3703"/>
                </a:lnTo>
                <a:lnTo>
                  <a:pt x="509" y="3707"/>
                </a:lnTo>
                <a:lnTo>
                  <a:pt x="500" y="3709"/>
                </a:lnTo>
                <a:lnTo>
                  <a:pt x="492" y="3710"/>
                </a:lnTo>
                <a:lnTo>
                  <a:pt x="482" y="3711"/>
                </a:lnTo>
                <a:lnTo>
                  <a:pt x="472" y="3710"/>
                </a:lnTo>
                <a:lnTo>
                  <a:pt x="463" y="3709"/>
                </a:lnTo>
                <a:lnTo>
                  <a:pt x="454" y="3707"/>
                </a:lnTo>
                <a:lnTo>
                  <a:pt x="445" y="3703"/>
                </a:lnTo>
                <a:lnTo>
                  <a:pt x="436" y="3699"/>
                </a:lnTo>
                <a:lnTo>
                  <a:pt x="428" y="3694"/>
                </a:lnTo>
                <a:lnTo>
                  <a:pt x="421" y="3689"/>
                </a:lnTo>
                <a:lnTo>
                  <a:pt x="415" y="3683"/>
                </a:lnTo>
                <a:lnTo>
                  <a:pt x="408" y="3677"/>
                </a:lnTo>
                <a:lnTo>
                  <a:pt x="403" y="3669"/>
                </a:lnTo>
                <a:lnTo>
                  <a:pt x="398" y="3661"/>
                </a:lnTo>
                <a:lnTo>
                  <a:pt x="394" y="3653"/>
                </a:lnTo>
                <a:lnTo>
                  <a:pt x="391" y="3644"/>
                </a:lnTo>
                <a:lnTo>
                  <a:pt x="389" y="3635"/>
                </a:lnTo>
                <a:lnTo>
                  <a:pt x="387" y="3625"/>
                </a:lnTo>
                <a:lnTo>
                  <a:pt x="387" y="3616"/>
                </a:lnTo>
                <a:close/>
                <a:moveTo>
                  <a:pt x="387" y="3301"/>
                </a:moveTo>
                <a:lnTo>
                  <a:pt x="387" y="3301"/>
                </a:lnTo>
                <a:lnTo>
                  <a:pt x="387" y="3292"/>
                </a:lnTo>
                <a:lnTo>
                  <a:pt x="389" y="3282"/>
                </a:lnTo>
                <a:lnTo>
                  <a:pt x="391" y="3273"/>
                </a:lnTo>
                <a:lnTo>
                  <a:pt x="394" y="3264"/>
                </a:lnTo>
                <a:lnTo>
                  <a:pt x="398" y="3256"/>
                </a:lnTo>
                <a:lnTo>
                  <a:pt x="403" y="3248"/>
                </a:lnTo>
                <a:lnTo>
                  <a:pt x="408" y="3241"/>
                </a:lnTo>
                <a:lnTo>
                  <a:pt x="415" y="3234"/>
                </a:lnTo>
                <a:lnTo>
                  <a:pt x="421" y="3228"/>
                </a:lnTo>
                <a:lnTo>
                  <a:pt x="428" y="3223"/>
                </a:lnTo>
                <a:lnTo>
                  <a:pt x="436" y="3218"/>
                </a:lnTo>
                <a:lnTo>
                  <a:pt x="445" y="3214"/>
                </a:lnTo>
                <a:lnTo>
                  <a:pt x="454" y="3211"/>
                </a:lnTo>
                <a:lnTo>
                  <a:pt x="463" y="3208"/>
                </a:lnTo>
                <a:lnTo>
                  <a:pt x="472" y="3207"/>
                </a:lnTo>
                <a:lnTo>
                  <a:pt x="482" y="3206"/>
                </a:lnTo>
                <a:lnTo>
                  <a:pt x="492" y="3207"/>
                </a:lnTo>
                <a:lnTo>
                  <a:pt x="500" y="3208"/>
                </a:lnTo>
                <a:lnTo>
                  <a:pt x="509" y="3211"/>
                </a:lnTo>
                <a:lnTo>
                  <a:pt x="518" y="3214"/>
                </a:lnTo>
                <a:lnTo>
                  <a:pt x="526" y="3218"/>
                </a:lnTo>
                <a:lnTo>
                  <a:pt x="534" y="3223"/>
                </a:lnTo>
                <a:lnTo>
                  <a:pt x="542" y="3228"/>
                </a:lnTo>
                <a:lnTo>
                  <a:pt x="548" y="3234"/>
                </a:lnTo>
                <a:lnTo>
                  <a:pt x="554" y="3241"/>
                </a:lnTo>
                <a:lnTo>
                  <a:pt x="559" y="3248"/>
                </a:lnTo>
                <a:lnTo>
                  <a:pt x="565" y="3256"/>
                </a:lnTo>
                <a:lnTo>
                  <a:pt x="568" y="3264"/>
                </a:lnTo>
                <a:lnTo>
                  <a:pt x="572" y="3273"/>
                </a:lnTo>
                <a:lnTo>
                  <a:pt x="574" y="3282"/>
                </a:lnTo>
                <a:lnTo>
                  <a:pt x="575" y="3292"/>
                </a:lnTo>
                <a:lnTo>
                  <a:pt x="576" y="3301"/>
                </a:lnTo>
                <a:lnTo>
                  <a:pt x="575" y="3311"/>
                </a:lnTo>
                <a:lnTo>
                  <a:pt x="574" y="3321"/>
                </a:lnTo>
                <a:lnTo>
                  <a:pt x="572" y="3330"/>
                </a:lnTo>
                <a:lnTo>
                  <a:pt x="568" y="3338"/>
                </a:lnTo>
                <a:lnTo>
                  <a:pt x="565" y="3346"/>
                </a:lnTo>
                <a:lnTo>
                  <a:pt x="559" y="3354"/>
                </a:lnTo>
                <a:lnTo>
                  <a:pt x="554" y="3362"/>
                </a:lnTo>
                <a:lnTo>
                  <a:pt x="548" y="3368"/>
                </a:lnTo>
                <a:lnTo>
                  <a:pt x="542" y="3374"/>
                </a:lnTo>
                <a:lnTo>
                  <a:pt x="534" y="3380"/>
                </a:lnTo>
                <a:lnTo>
                  <a:pt x="526" y="3384"/>
                </a:lnTo>
                <a:lnTo>
                  <a:pt x="518" y="3388"/>
                </a:lnTo>
                <a:lnTo>
                  <a:pt x="509" y="3392"/>
                </a:lnTo>
                <a:lnTo>
                  <a:pt x="500" y="3394"/>
                </a:lnTo>
                <a:lnTo>
                  <a:pt x="492" y="3395"/>
                </a:lnTo>
                <a:lnTo>
                  <a:pt x="482" y="3395"/>
                </a:lnTo>
                <a:lnTo>
                  <a:pt x="472" y="3395"/>
                </a:lnTo>
                <a:lnTo>
                  <a:pt x="463" y="3394"/>
                </a:lnTo>
                <a:lnTo>
                  <a:pt x="454" y="3392"/>
                </a:lnTo>
                <a:lnTo>
                  <a:pt x="445" y="3388"/>
                </a:lnTo>
                <a:lnTo>
                  <a:pt x="436" y="3384"/>
                </a:lnTo>
                <a:lnTo>
                  <a:pt x="428" y="3380"/>
                </a:lnTo>
                <a:lnTo>
                  <a:pt x="421" y="3374"/>
                </a:lnTo>
                <a:lnTo>
                  <a:pt x="415" y="3368"/>
                </a:lnTo>
                <a:lnTo>
                  <a:pt x="408" y="3362"/>
                </a:lnTo>
                <a:lnTo>
                  <a:pt x="403" y="3354"/>
                </a:lnTo>
                <a:lnTo>
                  <a:pt x="398" y="3346"/>
                </a:lnTo>
                <a:lnTo>
                  <a:pt x="394" y="3338"/>
                </a:lnTo>
                <a:lnTo>
                  <a:pt x="391" y="3330"/>
                </a:lnTo>
                <a:lnTo>
                  <a:pt x="389" y="3321"/>
                </a:lnTo>
                <a:lnTo>
                  <a:pt x="387" y="3311"/>
                </a:lnTo>
                <a:lnTo>
                  <a:pt x="387" y="3301"/>
                </a:lnTo>
                <a:close/>
                <a:moveTo>
                  <a:pt x="387" y="2986"/>
                </a:moveTo>
                <a:lnTo>
                  <a:pt x="387" y="2986"/>
                </a:lnTo>
                <a:lnTo>
                  <a:pt x="387" y="2977"/>
                </a:lnTo>
                <a:lnTo>
                  <a:pt x="389" y="2967"/>
                </a:lnTo>
                <a:lnTo>
                  <a:pt x="391" y="2958"/>
                </a:lnTo>
                <a:lnTo>
                  <a:pt x="394" y="2949"/>
                </a:lnTo>
                <a:lnTo>
                  <a:pt x="398" y="2941"/>
                </a:lnTo>
                <a:lnTo>
                  <a:pt x="403" y="2934"/>
                </a:lnTo>
                <a:lnTo>
                  <a:pt x="408" y="2926"/>
                </a:lnTo>
                <a:lnTo>
                  <a:pt x="415" y="2919"/>
                </a:lnTo>
                <a:lnTo>
                  <a:pt x="421" y="2914"/>
                </a:lnTo>
                <a:lnTo>
                  <a:pt x="428" y="2908"/>
                </a:lnTo>
                <a:lnTo>
                  <a:pt x="436" y="2904"/>
                </a:lnTo>
                <a:lnTo>
                  <a:pt x="445" y="2899"/>
                </a:lnTo>
                <a:lnTo>
                  <a:pt x="454" y="2896"/>
                </a:lnTo>
                <a:lnTo>
                  <a:pt x="463" y="2894"/>
                </a:lnTo>
                <a:lnTo>
                  <a:pt x="472" y="2892"/>
                </a:lnTo>
                <a:lnTo>
                  <a:pt x="482" y="2891"/>
                </a:lnTo>
                <a:lnTo>
                  <a:pt x="492" y="2892"/>
                </a:lnTo>
                <a:lnTo>
                  <a:pt x="500" y="2894"/>
                </a:lnTo>
                <a:lnTo>
                  <a:pt x="509" y="2896"/>
                </a:lnTo>
                <a:lnTo>
                  <a:pt x="518" y="2899"/>
                </a:lnTo>
                <a:lnTo>
                  <a:pt x="526" y="2904"/>
                </a:lnTo>
                <a:lnTo>
                  <a:pt x="534" y="2908"/>
                </a:lnTo>
                <a:lnTo>
                  <a:pt x="542" y="2914"/>
                </a:lnTo>
                <a:lnTo>
                  <a:pt x="548" y="2919"/>
                </a:lnTo>
                <a:lnTo>
                  <a:pt x="554" y="2926"/>
                </a:lnTo>
                <a:lnTo>
                  <a:pt x="559" y="2934"/>
                </a:lnTo>
                <a:lnTo>
                  <a:pt x="565" y="2941"/>
                </a:lnTo>
                <a:lnTo>
                  <a:pt x="568" y="2949"/>
                </a:lnTo>
                <a:lnTo>
                  <a:pt x="572" y="2958"/>
                </a:lnTo>
                <a:lnTo>
                  <a:pt x="574" y="2967"/>
                </a:lnTo>
                <a:lnTo>
                  <a:pt x="575" y="2977"/>
                </a:lnTo>
                <a:lnTo>
                  <a:pt x="576" y="2986"/>
                </a:lnTo>
                <a:lnTo>
                  <a:pt x="575" y="2996"/>
                </a:lnTo>
                <a:lnTo>
                  <a:pt x="574" y="3005"/>
                </a:lnTo>
                <a:lnTo>
                  <a:pt x="572" y="3015"/>
                </a:lnTo>
                <a:lnTo>
                  <a:pt x="568" y="3023"/>
                </a:lnTo>
                <a:lnTo>
                  <a:pt x="565" y="3032"/>
                </a:lnTo>
                <a:lnTo>
                  <a:pt x="559" y="3039"/>
                </a:lnTo>
                <a:lnTo>
                  <a:pt x="554" y="3046"/>
                </a:lnTo>
                <a:lnTo>
                  <a:pt x="548" y="3053"/>
                </a:lnTo>
                <a:lnTo>
                  <a:pt x="542" y="3059"/>
                </a:lnTo>
                <a:lnTo>
                  <a:pt x="534" y="3065"/>
                </a:lnTo>
                <a:lnTo>
                  <a:pt x="526" y="3069"/>
                </a:lnTo>
                <a:lnTo>
                  <a:pt x="518" y="3074"/>
                </a:lnTo>
                <a:lnTo>
                  <a:pt x="509" y="3077"/>
                </a:lnTo>
                <a:lnTo>
                  <a:pt x="500" y="3079"/>
                </a:lnTo>
                <a:lnTo>
                  <a:pt x="492" y="3080"/>
                </a:lnTo>
                <a:lnTo>
                  <a:pt x="482" y="3080"/>
                </a:lnTo>
                <a:lnTo>
                  <a:pt x="472" y="3080"/>
                </a:lnTo>
                <a:lnTo>
                  <a:pt x="463" y="3079"/>
                </a:lnTo>
                <a:lnTo>
                  <a:pt x="454" y="3077"/>
                </a:lnTo>
                <a:lnTo>
                  <a:pt x="445" y="3074"/>
                </a:lnTo>
                <a:lnTo>
                  <a:pt x="436" y="3069"/>
                </a:lnTo>
                <a:lnTo>
                  <a:pt x="428" y="3065"/>
                </a:lnTo>
                <a:lnTo>
                  <a:pt x="421" y="3059"/>
                </a:lnTo>
                <a:lnTo>
                  <a:pt x="415" y="3053"/>
                </a:lnTo>
                <a:lnTo>
                  <a:pt x="408" y="3046"/>
                </a:lnTo>
                <a:lnTo>
                  <a:pt x="403" y="3039"/>
                </a:lnTo>
                <a:lnTo>
                  <a:pt x="398" y="3032"/>
                </a:lnTo>
                <a:lnTo>
                  <a:pt x="394" y="3023"/>
                </a:lnTo>
                <a:lnTo>
                  <a:pt x="391" y="3015"/>
                </a:lnTo>
                <a:lnTo>
                  <a:pt x="389" y="3005"/>
                </a:lnTo>
                <a:lnTo>
                  <a:pt x="387" y="2996"/>
                </a:lnTo>
                <a:lnTo>
                  <a:pt x="387" y="2986"/>
                </a:lnTo>
                <a:close/>
                <a:moveTo>
                  <a:pt x="387" y="2671"/>
                </a:moveTo>
                <a:lnTo>
                  <a:pt x="387" y="2671"/>
                </a:lnTo>
                <a:lnTo>
                  <a:pt x="387" y="2661"/>
                </a:lnTo>
                <a:lnTo>
                  <a:pt x="389" y="2652"/>
                </a:lnTo>
                <a:lnTo>
                  <a:pt x="391" y="2643"/>
                </a:lnTo>
                <a:lnTo>
                  <a:pt x="394" y="2634"/>
                </a:lnTo>
                <a:lnTo>
                  <a:pt x="398" y="2627"/>
                </a:lnTo>
                <a:lnTo>
                  <a:pt x="403" y="2619"/>
                </a:lnTo>
                <a:lnTo>
                  <a:pt x="408" y="2611"/>
                </a:lnTo>
                <a:lnTo>
                  <a:pt x="415" y="2604"/>
                </a:lnTo>
                <a:lnTo>
                  <a:pt x="421" y="2599"/>
                </a:lnTo>
                <a:lnTo>
                  <a:pt x="428" y="2593"/>
                </a:lnTo>
                <a:lnTo>
                  <a:pt x="436" y="2588"/>
                </a:lnTo>
                <a:lnTo>
                  <a:pt x="445" y="2584"/>
                </a:lnTo>
                <a:lnTo>
                  <a:pt x="454" y="2581"/>
                </a:lnTo>
                <a:lnTo>
                  <a:pt x="463" y="2579"/>
                </a:lnTo>
                <a:lnTo>
                  <a:pt x="472" y="2578"/>
                </a:lnTo>
                <a:lnTo>
                  <a:pt x="482" y="2577"/>
                </a:lnTo>
                <a:lnTo>
                  <a:pt x="492" y="2578"/>
                </a:lnTo>
                <a:lnTo>
                  <a:pt x="500" y="2579"/>
                </a:lnTo>
                <a:lnTo>
                  <a:pt x="509" y="2581"/>
                </a:lnTo>
                <a:lnTo>
                  <a:pt x="518" y="2584"/>
                </a:lnTo>
                <a:lnTo>
                  <a:pt x="526" y="2588"/>
                </a:lnTo>
                <a:lnTo>
                  <a:pt x="534" y="2593"/>
                </a:lnTo>
                <a:lnTo>
                  <a:pt x="542" y="2599"/>
                </a:lnTo>
                <a:lnTo>
                  <a:pt x="548" y="2604"/>
                </a:lnTo>
                <a:lnTo>
                  <a:pt x="554" y="2611"/>
                </a:lnTo>
                <a:lnTo>
                  <a:pt x="559" y="2619"/>
                </a:lnTo>
                <a:lnTo>
                  <a:pt x="565" y="2627"/>
                </a:lnTo>
                <a:lnTo>
                  <a:pt x="568" y="2634"/>
                </a:lnTo>
                <a:lnTo>
                  <a:pt x="572" y="2643"/>
                </a:lnTo>
                <a:lnTo>
                  <a:pt x="574" y="2652"/>
                </a:lnTo>
                <a:lnTo>
                  <a:pt x="575" y="2661"/>
                </a:lnTo>
                <a:lnTo>
                  <a:pt x="576" y="2671"/>
                </a:lnTo>
                <a:lnTo>
                  <a:pt x="575" y="2681"/>
                </a:lnTo>
                <a:lnTo>
                  <a:pt x="574" y="2690"/>
                </a:lnTo>
                <a:lnTo>
                  <a:pt x="572" y="2699"/>
                </a:lnTo>
                <a:lnTo>
                  <a:pt x="568" y="2708"/>
                </a:lnTo>
                <a:lnTo>
                  <a:pt x="565" y="2717"/>
                </a:lnTo>
                <a:lnTo>
                  <a:pt x="559" y="2725"/>
                </a:lnTo>
                <a:lnTo>
                  <a:pt x="554" y="2731"/>
                </a:lnTo>
                <a:lnTo>
                  <a:pt x="548" y="2738"/>
                </a:lnTo>
                <a:lnTo>
                  <a:pt x="542" y="2745"/>
                </a:lnTo>
                <a:lnTo>
                  <a:pt x="534" y="2750"/>
                </a:lnTo>
                <a:lnTo>
                  <a:pt x="526" y="2755"/>
                </a:lnTo>
                <a:lnTo>
                  <a:pt x="518" y="2759"/>
                </a:lnTo>
                <a:lnTo>
                  <a:pt x="509" y="2761"/>
                </a:lnTo>
                <a:lnTo>
                  <a:pt x="500" y="2763"/>
                </a:lnTo>
                <a:lnTo>
                  <a:pt x="492" y="2766"/>
                </a:lnTo>
                <a:lnTo>
                  <a:pt x="482" y="2766"/>
                </a:lnTo>
                <a:lnTo>
                  <a:pt x="472" y="2766"/>
                </a:lnTo>
                <a:lnTo>
                  <a:pt x="463" y="2763"/>
                </a:lnTo>
                <a:lnTo>
                  <a:pt x="454" y="2761"/>
                </a:lnTo>
                <a:lnTo>
                  <a:pt x="445" y="2759"/>
                </a:lnTo>
                <a:lnTo>
                  <a:pt x="436" y="2755"/>
                </a:lnTo>
                <a:lnTo>
                  <a:pt x="428" y="2750"/>
                </a:lnTo>
                <a:lnTo>
                  <a:pt x="421" y="2745"/>
                </a:lnTo>
                <a:lnTo>
                  <a:pt x="415" y="2738"/>
                </a:lnTo>
                <a:lnTo>
                  <a:pt x="408" y="2731"/>
                </a:lnTo>
                <a:lnTo>
                  <a:pt x="403" y="2725"/>
                </a:lnTo>
                <a:lnTo>
                  <a:pt x="398" y="2717"/>
                </a:lnTo>
                <a:lnTo>
                  <a:pt x="394" y="2708"/>
                </a:lnTo>
                <a:lnTo>
                  <a:pt x="391" y="2699"/>
                </a:lnTo>
                <a:lnTo>
                  <a:pt x="389" y="2690"/>
                </a:lnTo>
                <a:lnTo>
                  <a:pt x="387" y="2681"/>
                </a:lnTo>
                <a:lnTo>
                  <a:pt x="387" y="2671"/>
                </a:lnTo>
                <a:close/>
                <a:moveTo>
                  <a:pt x="387" y="2356"/>
                </a:moveTo>
                <a:lnTo>
                  <a:pt x="387" y="2356"/>
                </a:lnTo>
                <a:lnTo>
                  <a:pt x="387" y="2346"/>
                </a:lnTo>
                <a:lnTo>
                  <a:pt x="389" y="2338"/>
                </a:lnTo>
                <a:lnTo>
                  <a:pt x="391" y="2329"/>
                </a:lnTo>
                <a:lnTo>
                  <a:pt x="394" y="2320"/>
                </a:lnTo>
                <a:lnTo>
                  <a:pt x="398" y="2311"/>
                </a:lnTo>
                <a:lnTo>
                  <a:pt x="403" y="2303"/>
                </a:lnTo>
                <a:lnTo>
                  <a:pt x="408" y="2296"/>
                </a:lnTo>
                <a:lnTo>
                  <a:pt x="415" y="2290"/>
                </a:lnTo>
                <a:lnTo>
                  <a:pt x="421" y="2283"/>
                </a:lnTo>
                <a:lnTo>
                  <a:pt x="428" y="2278"/>
                </a:lnTo>
                <a:lnTo>
                  <a:pt x="436" y="2273"/>
                </a:lnTo>
                <a:lnTo>
                  <a:pt x="445" y="2270"/>
                </a:lnTo>
                <a:lnTo>
                  <a:pt x="454" y="2266"/>
                </a:lnTo>
                <a:lnTo>
                  <a:pt x="463" y="2264"/>
                </a:lnTo>
                <a:lnTo>
                  <a:pt x="472" y="2262"/>
                </a:lnTo>
                <a:lnTo>
                  <a:pt x="482" y="2262"/>
                </a:lnTo>
                <a:lnTo>
                  <a:pt x="492" y="2262"/>
                </a:lnTo>
                <a:lnTo>
                  <a:pt x="500" y="2264"/>
                </a:lnTo>
                <a:lnTo>
                  <a:pt x="509" y="2266"/>
                </a:lnTo>
                <a:lnTo>
                  <a:pt x="518" y="2270"/>
                </a:lnTo>
                <a:lnTo>
                  <a:pt x="526" y="2273"/>
                </a:lnTo>
                <a:lnTo>
                  <a:pt x="534" y="2278"/>
                </a:lnTo>
                <a:lnTo>
                  <a:pt x="542" y="2283"/>
                </a:lnTo>
                <a:lnTo>
                  <a:pt x="548" y="2290"/>
                </a:lnTo>
                <a:lnTo>
                  <a:pt x="554" y="2296"/>
                </a:lnTo>
                <a:lnTo>
                  <a:pt x="559" y="2303"/>
                </a:lnTo>
                <a:lnTo>
                  <a:pt x="565" y="2311"/>
                </a:lnTo>
                <a:lnTo>
                  <a:pt x="568" y="2320"/>
                </a:lnTo>
                <a:lnTo>
                  <a:pt x="572" y="2329"/>
                </a:lnTo>
                <a:lnTo>
                  <a:pt x="574" y="2338"/>
                </a:lnTo>
                <a:lnTo>
                  <a:pt x="575" y="2346"/>
                </a:lnTo>
                <a:lnTo>
                  <a:pt x="576" y="2356"/>
                </a:lnTo>
                <a:lnTo>
                  <a:pt x="575" y="2366"/>
                </a:lnTo>
                <a:lnTo>
                  <a:pt x="574" y="2375"/>
                </a:lnTo>
                <a:lnTo>
                  <a:pt x="572" y="2384"/>
                </a:lnTo>
                <a:lnTo>
                  <a:pt x="568" y="2393"/>
                </a:lnTo>
                <a:lnTo>
                  <a:pt x="565" y="2402"/>
                </a:lnTo>
                <a:lnTo>
                  <a:pt x="559" y="2410"/>
                </a:lnTo>
                <a:lnTo>
                  <a:pt x="554" y="2417"/>
                </a:lnTo>
                <a:lnTo>
                  <a:pt x="548" y="2423"/>
                </a:lnTo>
                <a:lnTo>
                  <a:pt x="542" y="2430"/>
                </a:lnTo>
                <a:lnTo>
                  <a:pt x="534" y="2435"/>
                </a:lnTo>
                <a:lnTo>
                  <a:pt x="526" y="2440"/>
                </a:lnTo>
                <a:lnTo>
                  <a:pt x="518" y="2443"/>
                </a:lnTo>
                <a:lnTo>
                  <a:pt x="509" y="2447"/>
                </a:lnTo>
                <a:lnTo>
                  <a:pt x="500" y="2449"/>
                </a:lnTo>
                <a:lnTo>
                  <a:pt x="492" y="2451"/>
                </a:lnTo>
                <a:lnTo>
                  <a:pt x="482" y="2451"/>
                </a:lnTo>
                <a:lnTo>
                  <a:pt x="472" y="2451"/>
                </a:lnTo>
                <a:lnTo>
                  <a:pt x="463" y="2449"/>
                </a:lnTo>
                <a:lnTo>
                  <a:pt x="454" y="2447"/>
                </a:lnTo>
                <a:lnTo>
                  <a:pt x="445" y="2443"/>
                </a:lnTo>
                <a:lnTo>
                  <a:pt x="436" y="2440"/>
                </a:lnTo>
                <a:lnTo>
                  <a:pt x="428" y="2435"/>
                </a:lnTo>
                <a:lnTo>
                  <a:pt x="421" y="2430"/>
                </a:lnTo>
                <a:lnTo>
                  <a:pt x="415" y="2423"/>
                </a:lnTo>
                <a:lnTo>
                  <a:pt x="408" y="2417"/>
                </a:lnTo>
                <a:lnTo>
                  <a:pt x="403" y="2410"/>
                </a:lnTo>
                <a:lnTo>
                  <a:pt x="398" y="2402"/>
                </a:lnTo>
                <a:lnTo>
                  <a:pt x="394" y="2393"/>
                </a:lnTo>
                <a:lnTo>
                  <a:pt x="391" y="2384"/>
                </a:lnTo>
                <a:lnTo>
                  <a:pt x="389" y="2375"/>
                </a:lnTo>
                <a:lnTo>
                  <a:pt x="387" y="2366"/>
                </a:lnTo>
                <a:lnTo>
                  <a:pt x="387" y="2356"/>
                </a:lnTo>
                <a:close/>
                <a:moveTo>
                  <a:pt x="387" y="2042"/>
                </a:moveTo>
                <a:lnTo>
                  <a:pt x="387" y="2042"/>
                </a:lnTo>
                <a:lnTo>
                  <a:pt x="387" y="2032"/>
                </a:lnTo>
                <a:lnTo>
                  <a:pt x="389" y="2023"/>
                </a:lnTo>
                <a:lnTo>
                  <a:pt x="391" y="2014"/>
                </a:lnTo>
                <a:lnTo>
                  <a:pt x="394" y="2005"/>
                </a:lnTo>
                <a:lnTo>
                  <a:pt x="398" y="1996"/>
                </a:lnTo>
                <a:lnTo>
                  <a:pt x="403" y="1988"/>
                </a:lnTo>
                <a:lnTo>
                  <a:pt x="408" y="1982"/>
                </a:lnTo>
                <a:lnTo>
                  <a:pt x="415" y="1975"/>
                </a:lnTo>
                <a:lnTo>
                  <a:pt x="421" y="1968"/>
                </a:lnTo>
                <a:lnTo>
                  <a:pt x="428" y="1963"/>
                </a:lnTo>
                <a:lnTo>
                  <a:pt x="436" y="1958"/>
                </a:lnTo>
                <a:lnTo>
                  <a:pt x="445" y="1955"/>
                </a:lnTo>
                <a:lnTo>
                  <a:pt x="454" y="1952"/>
                </a:lnTo>
                <a:lnTo>
                  <a:pt x="463" y="1949"/>
                </a:lnTo>
                <a:lnTo>
                  <a:pt x="472" y="1947"/>
                </a:lnTo>
                <a:lnTo>
                  <a:pt x="482" y="1947"/>
                </a:lnTo>
                <a:lnTo>
                  <a:pt x="492" y="1947"/>
                </a:lnTo>
                <a:lnTo>
                  <a:pt x="500" y="1949"/>
                </a:lnTo>
                <a:lnTo>
                  <a:pt x="509" y="1952"/>
                </a:lnTo>
                <a:lnTo>
                  <a:pt x="518" y="1955"/>
                </a:lnTo>
                <a:lnTo>
                  <a:pt x="526" y="1958"/>
                </a:lnTo>
                <a:lnTo>
                  <a:pt x="534" y="1963"/>
                </a:lnTo>
                <a:lnTo>
                  <a:pt x="542" y="1968"/>
                </a:lnTo>
                <a:lnTo>
                  <a:pt x="548" y="1975"/>
                </a:lnTo>
                <a:lnTo>
                  <a:pt x="554" y="1982"/>
                </a:lnTo>
                <a:lnTo>
                  <a:pt x="559" y="1988"/>
                </a:lnTo>
                <a:lnTo>
                  <a:pt x="565" y="1996"/>
                </a:lnTo>
                <a:lnTo>
                  <a:pt x="568" y="2005"/>
                </a:lnTo>
                <a:lnTo>
                  <a:pt x="572" y="2014"/>
                </a:lnTo>
                <a:lnTo>
                  <a:pt x="574" y="2023"/>
                </a:lnTo>
                <a:lnTo>
                  <a:pt x="575" y="2032"/>
                </a:lnTo>
                <a:lnTo>
                  <a:pt x="576" y="2042"/>
                </a:lnTo>
                <a:lnTo>
                  <a:pt x="575" y="2052"/>
                </a:lnTo>
                <a:lnTo>
                  <a:pt x="574" y="2061"/>
                </a:lnTo>
                <a:lnTo>
                  <a:pt x="572" y="2070"/>
                </a:lnTo>
                <a:lnTo>
                  <a:pt x="568" y="2078"/>
                </a:lnTo>
                <a:lnTo>
                  <a:pt x="565" y="2086"/>
                </a:lnTo>
                <a:lnTo>
                  <a:pt x="559" y="2094"/>
                </a:lnTo>
                <a:lnTo>
                  <a:pt x="554" y="2102"/>
                </a:lnTo>
                <a:lnTo>
                  <a:pt x="548" y="2108"/>
                </a:lnTo>
                <a:lnTo>
                  <a:pt x="542" y="2114"/>
                </a:lnTo>
                <a:lnTo>
                  <a:pt x="534" y="2120"/>
                </a:lnTo>
                <a:lnTo>
                  <a:pt x="526" y="2125"/>
                </a:lnTo>
                <a:lnTo>
                  <a:pt x="518" y="2129"/>
                </a:lnTo>
                <a:lnTo>
                  <a:pt x="509" y="2132"/>
                </a:lnTo>
                <a:lnTo>
                  <a:pt x="500" y="2134"/>
                </a:lnTo>
                <a:lnTo>
                  <a:pt x="492" y="2135"/>
                </a:lnTo>
                <a:lnTo>
                  <a:pt x="482" y="2136"/>
                </a:lnTo>
                <a:lnTo>
                  <a:pt x="472" y="2135"/>
                </a:lnTo>
                <a:lnTo>
                  <a:pt x="463" y="2134"/>
                </a:lnTo>
                <a:lnTo>
                  <a:pt x="454" y="2132"/>
                </a:lnTo>
                <a:lnTo>
                  <a:pt x="445" y="2129"/>
                </a:lnTo>
                <a:lnTo>
                  <a:pt x="436" y="2125"/>
                </a:lnTo>
                <a:lnTo>
                  <a:pt x="428" y="2120"/>
                </a:lnTo>
                <a:lnTo>
                  <a:pt x="421" y="2114"/>
                </a:lnTo>
                <a:lnTo>
                  <a:pt x="415" y="2108"/>
                </a:lnTo>
                <a:lnTo>
                  <a:pt x="408" y="2102"/>
                </a:lnTo>
                <a:lnTo>
                  <a:pt x="403" y="2094"/>
                </a:lnTo>
                <a:lnTo>
                  <a:pt x="398" y="2086"/>
                </a:lnTo>
                <a:lnTo>
                  <a:pt x="394" y="2078"/>
                </a:lnTo>
                <a:lnTo>
                  <a:pt x="391" y="2070"/>
                </a:lnTo>
                <a:lnTo>
                  <a:pt x="389" y="2061"/>
                </a:lnTo>
                <a:lnTo>
                  <a:pt x="387" y="2052"/>
                </a:lnTo>
                <a:lnTo>
                  <a:pt x="387" y="2042"/>
                </a:lnTo>
                <a:close/>
                <a:moveTo>
                  <a:pt x="387" y="1727"/>
                </a:moveTo>
                <a:lnTo>
                  <a:pt x="387" y="1727"/>
                </a:lnTo>
                <a:lnTo>
                  <a:pt x="387" y="1717"/>
                </a:lnTo>
                <a:lnTo>
                  <a:pt x="389" y="1708"/>
                </a:lnTo>
                <a:lnTo>
                  <a:pt x="391" y="1698"/>
                </a:lnTo>
                <a:lnTo>
                  <a:pt x="394" y="1690"/>
                </a:lnTo>
                <a:lnTo>
                  <a:pt x="398" y="1681"/>
                </a:lnTo>
                <a:lnTo>
                  <a:pt x="403" y="1674"/>
                </a:lnTo>
                <a:lnTo>
                  <a:pt x="408" y="1667"/>
                </a:lnTo>
                <a:lnTo>
                  <a:pt x="415" y="1660"/>
                </a:lnTo>
                <a:lnTo>
                  <a:pt x="421" y="1654"/>
                </a:lnTo>
                <a:lnTo>
                  <a:pt x="428" y="1648"/>
                </a:lnTo>
                <a:lnTo>
                  <a:pt x="436" y="1644"/>
                </a:lnTo>
                <a:lnTo>
                  <a:pt x="445" y="1639"/>
                </a:lnTo>
                <a:lnTo>
                  <a:pt x="454" y="1637"/>
                </a:lnTo>
                <a:lnTo>
                  <a:pt x="463" y="1634"/>
                </a:lnTo>
                <a:lnTo>
                  <a:pt x="472" y="1633"/>
                </a:lnTo>
                <a:lnTo>
                  <a:pt x="482" y="1633"/>
                </a:lnTo>
                <a:lnTo>
                  <a:pt x="492" y="1633"/>
                </a:lnTo>
                <a:lnTo>
                  <a:pt x="500" y="1634"/>
                </a:lnTo>
                <a:lnTo>
                  <a:pt x="509" y="1637"/>
                </a:lnTo>
                <a:lnTo>
                  <a:pt x="518" y="1639"/>
                </a:lnTo>
                <a:lnTo>
                  <a:pt x="526" y="1644"/>
                </a:lnTo>
                <a:lnTo>
                  <a:pt x="534" y="1648"/>
                </a:lnTo>
                <a:lnTo>
                  <a:pt x="542" y="1654"/>
                </a:lnTo>
                <a:lnTo>
                  <a:pt x="548" y="1660"/>
                </a:lnTo>
                <a:lnTo>
                  <a:pt x="554" y="1667"/>
                </a:lnTo>
                <a:lnTo>
                  <a:pt x="559" y="1674"/>
                </a:lnTo>
                <a:lnTo>
                  <a:pt x="565" y="1681"/>
                </a:lnTo>
                <a:lnTo>
                  <a:pt x="568" y="1690"/>
                </a:lnTo>
                <a:lnTo>
                  <a:pt x="572" y="1698"/>
                </a:lnTo>
                <a:lnTo>
                  <a:pt x="574" y="1708"/>
                </a:lnTo>
                <a:lnTo>
                  <a:pt x="575" y="1717"/>
                </a:lnTo>
                <a:lnTo>
                  <a:pt x="576" y="1727"/>
                </a:lnTo>
                <a:lnTo>
                  <a:pt x="575" y="1736"/>
                </a:lnTo>
                <a:lnTo>
                  <a:pt x="574" y="1746"/>
                </a:lnTo>
                <a:lnTo>
                  <a:pt x="572" y="1755"/>
                </a:lnTo>
                <a:lnTo>
                  <a:pt x="568" y="1764"/>
                </a:lnTo>
                <a:lnTo>
                  <a:pt x="565" y="1772"/>
                </a:lnTo>
                <a:lnTo>
                  <a:pt x="559" y="1779"/>
                </a:lnTo>
                <a:lnTo>
                  <a:pt x="554" y="1787"/>
                </a:lnTo>
                <a:lnTo>
                  <a:pt x="548" y="1794"/>
                </a:lnTo>
                <a:lnTo>
                  <a:pt x="542" y="1799"/>
                </a:lnTo>
                <a:lnTo>
                  <a:pt x="534" y="1805"/>
                </a:lnTo>
                <a:lnTo>
                  <a:pt x="526" y="1809"/>
                </a:lnTo>
                <a:lnTo>
                  <a:pt x="518" y="1814"/>
                </a:lnTo>
                <a:lnTo>
                  <a:pt x="509" y="1817"/>
                </a:lnTo>
                <a:lnTo>
                  <a:pt x="500" y="1819"/>
                </a:lnTo>
                <a:lnTo>
                  <a:pt x="492" y="1820"/>
                </a:lnTo>
                <a:lnTo>
                  <a:pt x="482" y="1822"/>
                </a:lnTo>
                <a:lnTo>
                  <a:pt x="472" y="1820"/>
                </a:lnTo>
                <a:lnTo>
                  <a:pt x="463" y="1819"/>
                </a:lnTo>
                <a:lnTo>
                  <a:pt x="454" y="1817"/>
                </a:lnTo>
                <a:lnTo>
                  <a:pt x="445" y="1814"/>
                </a:lnTo>
                <a:lnTo>
                  <a:pt x="436" y="1809"/>
                </a:lnTo>
                <a:lnTo>
                  <a:pt x="428" y="1805"/>
                </a:lnTo>
                <a:lnTo>
                  <a:pt x="421" y="1799"/>
                </a:lnTo>
                <a:lnTo>
                  <a:pt x="415" y="1794"/>
                </a:lnTo>
                <a:lnTo>
                  <a:pt x="408" y="1787"/>
                </a:lnTo>
                <a:lnTo>
                  <a:pt x="403" y="1779"/>
                </a:lnTo>
                <a:lnTo>
                  <a:pt x="398" y="1772"/>
                </a:lnTo>
                <a:lnTo>
                  <a:pt x="394" y="1764"/>
                </a:lnTo>
                <a:lnTo>
                  <a:pt x="391" y="1755"/>
                </a:lnTo>
                <a:lnTo>
                  <a:pt x="389" y="1746"/>
                </a:lnTo>
                <a:lnTo>
                  <a:pt x="387" y="1736"/>
                </a:lnTo>
                <a:lnTo>
                  <a:pt x="387" y="1727"/>
                </a:lnTo>
                <a:close/>
                <a:moveTo>
                  <a:pt x="387" y="1412"/>
                </a:moveTo>
                <a:lnTo>
                  <a:pt x="387" y="1412"/>
                </a:lnTo>
                <a:lnTo>
                  <a:pt x="387" y="1402"/>
                </a:lnTo>
                <a:lnTo>
                  <a:pt x="389" y="1392"/>
                </a:lnTo>
                <a:lnTo>
                  <a:pt x="391" y="1383"/>
                </a:lnTo>
                <a:lnTo>
                  <a:pt x="394" y="1375"/>
                </a:lnTo>
                <a:lnTo>
                  <a:pt x="398" y="1367"/>
                </a:lnTo>
                <a:lnTo>
                  <a:pt x="403" y="1359"/>
                </a:lnTo>
                <a:lnTo>
                  <a:pt x="408" y="1351"/>
                </a:lnTo>
                <a:lnTo>
                  <a:pt x="415" y="1344"/>
                </a:lnTo>
                <a:lnTo>
                  <a:pt x="421" y="1339"/>
                </a:lnTo>
                <a:lnTo>
                  <a:pt x="428" y="1333"/>
                </a:lnTo>
                <a:lnTo>
                  <a:pt x="436" y="1329"/>
                </a:lnTo>
                <a:lnTo>
                  <a:pt x="445" y="1324"/>
                </a:lnTo>
                <a:lnTo>
                  <a:pt x="454" y="1321"/>
                </a:lnTo>
                <a:lnTo>
                  <a:pt x="463" y="1319"/>
                </a:lnTo>
                <a:lnTo>
                  <a:pt x="472" y="1318"/>
                </a:lnTo>
                <a:lnTo>
                  <a:pt x="482" y="1318"/>
                </a:lnTo>
                <a:lnTo>
                  <a:pt x="492" y="1318"/>
                </a:lnTo>
                <a:lnTo>
                  <a:pt x="500" y="1319"/>
                </a:lnTo>
                <a:lnTo>
                  <a:pt x="509" y="1321"/>
                </a:lnTo>
                <a:lnTo>
                  <a:pt x="518" y="1324"/>
                </a:lnTo>
                <a:lnTo>
                  <a:pt x="526" y="1329"/>
                </a:lnTo>
                <a:lnTo>
                  <a:pt x="534" y="1333"/>
                </a:lnTo>
                <a:lnTo>
                  <a:pt x="542" y="1339"/>
                </a:lnTo>
                <a:lnTo>
                  <a:pt x="548" y="1344"/>
                </a:lnTo>
                <a:lnTo>
                  <a:pt x="554" y="1351"/>
                </a:lnTo>
                <a:lnTo>
                  <a:pt x="559" y="1359"/>
                </a:lnTo>
                <a:lnTo>
                  <a:pt x="565" y="1367"/>
                </a:lnTo>
                <a:lnTo>
                  <a:pt x="568" y="1375"/>
                </a:lnTo>
                <a:lnTo>
                  <a:pt x="572" y="1383"/>
                </a:lnTo>
                <a:lnTo>
                  <a:pt x="574" y="1392"/>
                </a:lnTo>
                <a:lnTo>
                  <a:pt x="575" y="1402"/>
                </a:lnTo>
                <a:lnTo>
                  <a:pt x="576" y="1412"/>
                </a:lnTo>
                <a:lnTo>
                  <a:pt x="575" y="1421"/>
                </a:lnTo>
                <a:lnTo>
                  <a:pt x="574" y="1431"/>
                </a:lnTo>
                <a:lnTo>
                  <a:pt x="572" y="1440"/>
                </a:lnTo>
                <a:lnTo>
                  <a:pt x="568" y="1449"/>
                </a:lnTo>
                <a:lnTo>
                  <a:pt x="565" y="1457"/>
                </a:lnTo>
                <a:lnTo>
                  <a:pt x="559" y="1465"/>
                </a:lnTo>
                <a:lnTo>
                  <a:pt x="554" y="1472"/>
                </a:lnTo>
                <a:lnTo>
                  <a:pt x="548" y="1479"/>
                </a:lnTo>
                <a:lnTo>
                  <a:pt x="542" y="1485"/>
                </a:lnTo>
                <a:lnTo>
                  <a:pt x="534" y="1490"/>
                </a:lnTo>
                <a:lnTo>
                  <a:pt x="526" y="1495"/>
                </a:lnTo>
                <a:lnTo>
                  <a:pt x="518" y="1499"/>
                </a:lnTo>
                <a:lnTo>
                  <a:pt x="509" y="1502"/>
                </a:lnTo>
                <a:lnTo>
                  <a:pt x="500" y="1505"/>
                </a:lnTo>
                <a:lnTo>
                  <a:pt x="492" y="1506"/>
                </a:lnTo>
                <a:lnTo>
                  <a:pt x="482" y="1507"/>
                </a:lnTo>
                <a:lnTo>
                  <a:pt x="472" y="1506"/>
                </a:lnTo>
                <a:lnTo>
                  <a:pt x="463" y="1505"/>
                </a:lnTo>
                <a:lnTo>
                  <a:pt x="454" y="1502"/>
                </a:lnTo>
                <a:lnTo>
                  <a:pt x="445" y="1499"/>
                </a:lnTo>
                <a:lnTo>
                  <a:pt x="436" y="1495"/>
                </a:lnTo>
                <a:lnTo>
                  <a:pt x="428" y="1490"/>
                </a:lnTo>
                <a:lnTo>
                  <a:pt x="421" y="1485"/>
                </a:lnTo>
                <a:lnTo>
                  <a:pt x="415" y="1479"/>
                </a:lnTo>
                <a:lnTo>
                  <a:pt x="408" y="1472"/>
                </a:lnTo>
                <a:lnTo>
                  <a:pt x="403" y="1465"/>
                </a:lnTo>
                <a:lnTo>
                  <a:pt x="398" y="1457"/>
                </a:lnTo>
                <a:lnTo>
                  <a:pt x="394" y="1449"/>
                </a:lnTo>
                <a:lnTo>
                  <a:pt x="391" y="1440"/>
                </a:lnTo>
                <a:lnTo>
                  <a:pt x="389" y="1431"/>
                </a:lnTo>
                <a:lnTo>
                  <a:pt x="387" y="1421"/>
                </a:lnTo>
                <a:lnTo>
                  <a:pt x="387" y="1412"/>
                </a:lnTo>
                <a:close/>
                <a:moveTo>
                  <a:pt x="387" y="1097"/>
                </a:moveTo>
                <a:lnTo>
                  <a:pt x="387" y="1097"/>
                </a:lnTo>
                <a:lnTo>
                  <a:pt x="387" y="1088"/>
                </a:lnTo>
                <a:lnTo>
                  <a:pt x="389" y="1078"/>
                </a:lnTo>
                <a:lnTo>
                  <a:pt x="391" y="1069"/>
                </a:lnTo>
                <a:lnTo>
                  <a:pt x="394" y="1060"/>
                </a:lnTo>
                <a:lnTo>
                  <a:pt x="398" y="1052"/>
                </a:lnTo>
                <a:lnTo>
                  <a:pt x="403" y="1044"/>
                </a:lnTo>
                <a:lnTo>
                  <a:pt x="408" y="1036"/>
                </a:lnTo>
                <a:lnTo>
                  <a:pt x="415" y="1030"/>
                </a:lnTo>
                <a:lnTo>
                  <a:pt x="421" y="1024"/>
                </a:lnTo>
                <a:lnTo>
                  <a:pt x="428" y="1019"/>
                </a:lnTo>
                <a:lnTo>
                  <a:pt x="436" y="1014"/>
                </a:lnTo>
                <a:lnTo>
                  <a:pt x="445" y="1010"/>
                </a:lnTo>
                <a:lnTo>
                  <a:pt x="454" y="1006"/>
                </a:lnTo>
                <a:lnTo>
                  <a:pt x="463" y="1004"/>
                </a:lnTo>
                <a:lnTo>
                  <a:pt x="472" y="1003"/>
                </a:lnTo>
                <a:lnTo>
                  <a:pt x="482" y="1002"/>
                </a:lnTo>
                <a:lnTo>
                  <a:pt x="492" y="1003"/>
                </a:lnTo>
                <a:lnTo>
                  <a:pt x="500" y="1004"/>
                </a:lnTo>
                <a:lnTo>
                  <a:pt x="509" y="1006"/>
                </a:lnTo>
                <a:lnTo>
                  <a:pt x="518" y="1010"/>
                </a:lnTo>
                <a:lnTo>
                  <a:pt x="526" y="1014"/>
                </a:lnTo>
                <a:lnTo>
                  <a:pt x="534" y="1019"/>
                </a:lnTo>
                <a:lnTo>
                  <a:pt x="542" y="1024"/>
                </a:lnTo>
                <a:lnTo>
                  <a:pt x="548" y="1030"/>
                </a:lnTo>
                <a:lnTo>
                  <a:pt x="554" y="1036"/>
                </a:lnTo>
                <a:lnTo>
                  <a:pt x="559" y="1044"/>
                </a:lnTo>
                <a:lnTo>
                  <a:pt x="565" y="1052"/>
                </a:lnTo>
                <a:lnTo>
                  <a:pt x="568" y="1060"/>
                </a:lnTo>
                <a:lnTo>
                  <a:pt x="572" y="1069"/>
                </a:lnTo>
                <a:lnTo>
                  <a:pt x="574" y="1078"/>
                </a:lnTo>
                <a:lnTo>
                  <a:pt x="575" y="1088"/>
                </a:lnTo>
                <a:lnTo>
                  <a:pt x="576" y="1097"/>
                </a:lnTo>
                <a:lnTo>
                  <a:pt x="575" y="1107"/>
                </a:lnTo>
                <a:lnTo>
                  <a:pt x="574" y="1117"/>
                </a:lnTo>
                <a:lnTo>
                  <a:pt x="572" y="1125"/>
                </a:lnTo>
                <a:lnTo>
                  <a:pt x="568" y="1134"/>
                </a:lnTo>
                <a:lnTo>
                  <a:pt x="565" y="1142"/>
                </a:lnTo>
                <a:lnTo>
                  <a:pt x="559" y="1150"/>
                </a:lnTo>
                <a:lnTo>
                  <a:pt x="554" y="1158"/>
                </a:lnTo>
                <a:lnTo>
                  <a:pt x="548" y="1164"/>
                </a:lnTo>
                <a:lnTo>
                  <a:pt x="542" y="1170"/>
                </a:lnTo>
                <a:lnTo>
                  <a:pt x="534" y="1175"/>
                </a:lnTo>
                <a:lnTo>
                  <a:pt x="526" y="1180"/>
                </a:lnTo>
                <a:lnTo>
                  <a:pt x="518" y="1184"/>
                </a:lnTo>
                <a:lnTo>
                  <a:pt x="509" y="1188"/>
                </a:lnTo>
                <a:lnTo>
                  <a:pt x="500" y="1190"/>
                </a:lnTo>
                <a:lnTo>
                  <a:pt x="492" y="1191"/>
                </a:lnTo>
                <a:lnTo>
                  <a:pt x="482" y="1191"/>
                </a:lnTo>
                <a:lnTo>
                  <a:pt x="472" y="1191"/>
                </a:lnTo>
                <a:lnTo>
                  <a:pt x="463" y="1190"/>
                </a:lnTo>
                <a:lnTo>
                  <a:pt x="454" y="1188"/>
                </a:lnTo>
                <a:lnTo>
                  <a:pt x="445" y="1184"/>
                </a:lnTo>
                <a:lnTo>
                  <a:pt x="436" y="1180"/>
                </a:lnTo>
                <a:lnTo>
                  <a:pt x="428" y="1175"/>
                </a:lnTo>
                <a:lnTo>
                  <a:pt x="421" y="1170"/>
                </a:lnTo>
                <a:lnTo>
                  <a:pt x="415" y="1164"/>
                </a:lnTo>
                <a:lnTo>
                  <a:pt x="408" y="1158"/>
                </a:lnTo>
                <a:lnTo>
                  <a:pt x="403" y="1150"/>
                </a:lnTo>
                <a:lnTo>
                  <a:pt x="398" y="1142"/>
                </a:lnTo>
                <a:lnTo>
                  <a:pt x="394" y="1134"/>
                </a:lnTo>
                <a:lnTo>
                  <a:pt x="391" y="1125"/>
                </a:lnTo>
                <a:lnTo>
                  <a:pt x="389" y="1117"/>
                </a:lnTo>
                <a:lnTo>
                  <a:pt x="387" y="1107"/>
                </a:lnTo>
                <a:lnTo>
                  <a:pt x="387" y="1097"/>
                </a:lnTo>
                <a:close/>
                <a:moveTo>
                  <a:pt x="387" y="782"/>
                </a:moveTo>
                <a:lnTo>
                  <a:pt x="387" y="782"/>
                </a:lnTo>
                <a:lnTo>
                  <a:pt x="387" y="773"/>
                </a:lnTo>
                <a:lnTo>
                  <a:pt x="389" y="763"/>
                </a:lnTo>
                <a:lnTo>
                  <a:pt x="391" y="754"/>
                </a:lnTo>
                <a:lnTo>
                  <a:pt x="394" y="745"/>
                </a:lnTo>
                <a:lnTo>
                  <a:pt x="398" y="737"/>
                </a:lnTo>
                <a:lnTo>
                  <a:pt x="403" y="730"/>
                </a:lnTo>
                <a:lnTo>
                  <a:pt x="408" y="722"/>
                </a:lnTo>
                <a:lnTo>
                  <a:pt x="415" y="715"/>
                </a:lnTo>
                <a:lnTo>
                  <a:pt x="421" y="710"/>
                </a:lnTo>
                <a:lnTo>
                  <a:pt x="428" y="704"/>
                </a:lnTo>
                <a:lnTo>
                  <a:pt x="436" y="699"/>
                </a:lnTo>
                <a:lnTo>
                  <a:pt x="445" y="695"/>
                </a:lnTo>
                <a:lnTo>
                  <a:pt x="454" y="692"/>
                </a:lnTo>
                <a:lnTo>
                  <a:pt x="463" y="689"/>
                </a:lnTo>
                <a:lnTo>
                  <a:pt x="472" y="688"/>
                </a:lnTo>
                <a:lnTo>
                  <a:pt x="482" y="687"/>
                </a:lnTo>
                <a:lnTo>
                  <a:pt x="492" y="688"/>
                </a:lnTo>
                <a:lnTo>
                  <a:pt x="500" y="689"/>
                </a:lnTo>
                <a:lnTo>
                  <a:pt x="509" y="692"/>
                </a:lnTo>
                <a:lnTo>
                  <a:pt x="518" y="695"/>
                </a:lnTo>
                <a:lnTo>
                  <a:pt x="526" y="699"/>
                </a:lnTo>
                <a:lnTo>
                  <a:pt x="534" y="704"/>
                </a:lnTo>
                <a:lnTo>
                  <a:pt x="542" y="710"/>
                </a:lnTo>
                <a:lnTo>
                  <a:pt x="548" y="715"/>
                </a:lnTo>
                <a:lnTo>
                  <a:pt x="554" y="722"/>
                </a:lnTo>
                <a:lnTo>
                  <a:pt x="559" y="730"/>
                </a:lnTo>
                <a:lnTo>
                  <a:pt x="565" y="737"/>
                </a:lnTo>
                <a:lnTo>
                  <a:pt x="568" y="745"/>
                </a:lnTo>
                <a:lnTo>
                  <a:pt x="572" y="754"/>
                </a:lnTo>
                <a:lnTo>
                  <a:pt x="574" y="763"/>
                </a:lnTo>
                <a:lnTo>
                  <a:pt x="575" y="773"/>
                </a:lnTo>
                <a:lnTo>
                  <a:pt x="576" y="782"/>
                </a:lnTo>
                <a:lnTo>
                  <a:pt x="575" y="792"/>
                </a:lnTo>
                <a:lnTo>
                  <a:pt x="574" y="801"/>
                </a:lnTo>
                <a:lnTo>
                  <a:pt x="572" y="811"/>
                </a:lnTo>
                <a:lnTo>
                  <a:pt x="568" y="818"/>
                </a:lnTo>
                <a:lnTo>
                  <a:pt x="565" y="827"/>
                </a:lnTo>
                <a:lnTo>
                  <a:pt x="559" y="835"/>
                </a:lnTo>
                <a:lnTo>
                  <a:pt x="554" y="842"/>
                </a:lnTo>
                <a:lnTo>
                  <a:pt x="548" y="849"/>
                </a:lnTo>
                <a:lnTo>
                  <a:pt x="542" y="855"/>
                </a:lnTo>
                <a:lnTo>
                  <a:pt x="534" y="861"/>
                </a:lnTo>
                <a:lnTo>
                  <a:pt x="526" y="865"/>
                </a:lnTo>
                <a:lnTo>
                  <a:pt x="518" y="870"/>
                </a:lnTo>
                <a:lnTo>
                  <a:pt x="509" y="872"/>
                </a:lnTo>
                <a:lnTo>
                  <a:pt x="500" y="875"/>
                </a:lnTo>
                <a:lnTo>
                  <a:pt x="492" y="876"/>
                </a:lnTo>
                <a:lnTo>
                  <a:pt x="482" y="876"/>
                </a:lnTo>
                <a:lnTo>
                  <a:pt x="472" y="876"/>
                </a:lnTo>
                <a:lnTo>
                  <a:pt x="463" y="875"/>
                </a:lnTo>
                <a:lnTo>
                  <a:pt x="454" y="872"/>
                </a:lnTo>
                <a:lnTo>
                  <a:pt x="445" y="870"/>
                </a:lnTo>
                <a:lnTo>
                  <a:pt x="436" y="865"/>
                </a:lnTo>
                <a:lnTo>
                  <a:pt x="428" y="861"/>
                </a:lnTo>
                <a:lnTo>
                  <a:pt x="421" y="855"/>
                </a:lnTo>
                <a:lnTo>
                  <a:pt x="415" y="849"/>
                </a:lnTo>
                <a:lnTo>
                  <a:pt x="408" y="842"/>
                </a:lnTo>
                <a:lnTo>
                  <a:pt x="403" y="835"/>
                </a:lnTo>
                <a:lnTo>
                  <a:pt x="398" y="827"/>
                </a:lnTo>
                <a:lnTo>
                  <a:pt x="394" y="818"/>
                </a:lnTo>
                <a:lnTo>
                  <a:pt x="391" y="811"/>
                </a:lnTo>
                <a:lnTo>
                  <a:pt x="389" y="801"/>
                </a:lnTo>
                <a:lnTo>
                  <a:pt x="387" y="792"/>
                </a:lnTo>
                <a:lnTo>
                  <a:pt x="387" y="782"/>
                </a:lnTo>
                <a:close/>
                <a:moveTo>
                  <a:pt x="387" y="467"/>
                </a:moveTo>
                <a:lnTo>
                  <a:pt x="387" y="467"/>
                </a:lnTo>
                <a:lnTo>
                  <a:pt x="387" y="457"/>
                </a:lnTo>
                <a:lnTo>
                  <a:pt x="389" y="448"/>
                </a:lnTo>
                <a:lnTo>
                  <a:pt x="391" y="439"/>
                </a:lnTo>
                <a:lnTo>
                  <a:pt x="394" y="430"/>
                </a:lnTo>
                <a:lnTo>
                  <a:pt x="398" y="423"/>
                </a:lnTo>
                <a:lnTo>
                  <a:pt x="403" y="415"/>
                </a:lnTo>
                <a:lnTo>
                  <a:pt x="408" y="407"/>
                </a:lnTo>
                <a:lnTo>
                  <a:pt x="415" y="400"/>
                </a:lnTo>
                <a:lnTo>
                  <a:pt x="421" y="395"/>
                </a:lnTo>
                <a:lnTo>
                  <a:pt x="428" y="389"/>
                </a:lnTo>
                <a:lnTo>
                  <a:pt x="436" y="384"/>
                </a:lnTo>
                <a:lnTo>
                  <a:pt x="445" y="380"/>
                </a:lnTo>
                <a:lnTo>
                  <a:pt x="454" y="377"/>
                </a:lnTo>
                <a:lnTo>
                  <a:pt x="463" y="375"/>
                </a:lnTo>
                <a:lnTo>
                  <a:pt x="472" y="374"/>
                </a:lnTo>
                <a:lnTo>
                  <a:pt x="482" y="373"/>
                </a:lnTo>
                <a:lnTo>
                  <a:pt x="492" y="374"/>
                </a:lnTo>
                <a:lnTo>
                  <a:pt x="500" y="375"/>
                </a:lnTo>
                <a:lnTo>
                  <a:pt x="509" y="377"/>
                </a:lnTo>
                <a:lnTo>
                  <a:pt x="518" y="380"/>
                </a:lnTo>
                <a:lnTo>
                  <a:pt x="526" y="384"/>
                </a:lnTo>
                <a:lnTo>
                  <a:pt x="534" y="389"/>
                </a:lnTo>
                <a:lnTo>
                  <a:pt x="542" y="395"/>
                </a:lnTo>
                <a:lnTo>
                  <a:pt x="548" y="400"/>
                </a:lnTo>
                <a:lnTo>
                  <a:pt x="554" y="407"/>
                </a:lnTo>
                <a:lnTo>
                  <a:pt x="559" y="415"/>
                </a:lnTo>
                <a:lnTo>
                  <a:pt x="565" y="423"/>
                </a:lnTo>
                <a:lnTo>
                  <a:pt x="568" y="430"/>
                </a:lnTo>
                <a:lnTo>
                  <a:pt x="572" y="439"/>
                </a:lnTo>
                <a:lnTo>
                  <a:pt x="574" y="448"/>
                </a:lnTo>
                <a:lnTo>
                  <a:pt x="575" y="457"/>
                </a:lnTo>
                <a:lnTo>
                  <a:pt x="576" y="467"/>
                </a:lnTo>
                <a:lnTo>
                  <a:pt x="575" y="477"/>
                </a:lnTo>
                <a:lnTo>
                  <a:pt x="574" y="486"/>
                </a:lnTo>
                <a:lnTo>
                  <a:pt x="572" y="495"/>
                </a:lnTo>
                <a:lnTo>
                  <a:pt x="568" y="504"/>
                </a:lnTo>
                <a:lnTo>
                  <a:pt x="565" y="513"/>
                </a:lnTo>
                <a:lnTo>
                  <a:pt x="559" y="520"/>
                </a:lnTo>
                <a:lnTo>
                  <a:pt x="554" y="527"/>
                </a:lnTo>
                <a:lnTo>
                  <a:pt x="548" y="534"/>
                </a:lnTo>
                <a:lnTo>
                  <a:pt x="542" y="540"/>
                </a:lnTo>
                <a:lnTo>
                  <a:pt x="534" y="546"/>
                </a:lnTo>
                <a:lnTo>
                  <a:pt x="526" y="550"/>
                </a:lnTo>
                <a:lnTo>
                  <a:pt x="518" y="554"/>
                </a:lnTo>
                <a:lnTo>
                  <a:pt x="509" y="557"/>
                </a:lnTo>
                <a:lnTo>
                  <a:pt x="500" y="559"/>
                </a:lnTo>
                <a:lnTo>
                  <a:pt x="492" y="562"/>
                </a:lnTo>
                <a:lnTo>
                  <a:pt x="482" y="562"/>
                </a:lnTo>
                <a:lnTo>
                  <a:pt x="472" y="562"/>
                </a:lnTo>
                <a:lnTo>
                  <a:pt x="463" y="559"/>
                </a:lnTo>
                <a:lnTo>
                  <a:pt x="454" y="557"/>
                </a:lnTo>
                <a:lnTo>
                  <a:pt x="445" y="554"/>
                </a:lnTo>
                <a:lnTo>
                  <a:pt x="436" y="550"/>
                </a:lnTo>
                <a:lnTo>
                  <a:pt x="428" y="546"/>
                </a:lnTo>
                <a:lnTo>
                  <a:pt x="421" y="540"/>
                </a:lnTo>
                <a:lnTo>
                  <a:pt x="415" y="534"/>
                </a:lnTo>
                <a:lnTo>
                  <a:pt x="408" y="527"/>
                </a:lnTo>
                <a:lnTo>
                  <a:pt x="403" y="520"/>
                </a:lnTo>
                <a:lnTo>
                  <a:pt x="398" y="513"/>
                </a:lnTo>
                <a:lnTo>
                  <a:pt x="394" y="504"/>
                </a:lnTo>
                <a:lnTo>
                  <a:pt x="391" y="495"/>
                </a:lnTo>
                <a:lnTo>
                  <a:pt x="389" y="486"/>
                </a:lnTo>
                <a:lnTo>
                  <a:pt x="387" y="477"/>
                </a:lnTo>
                <a:lnTo>
                  <a:pt x="387" y="467"/>
                </a:lnTo>
                <a:close/>
                <a:moveTo>
                  <a:pt x="1098" y="1419"/>
                </a:moveTo>
                <a:lnTo>
                  <a:pt x="2083" y="1419"/>
                </a:lnTo>
                <a:lnTo>
                  <a:pt x="2083" y="1508"/>
                </a:lnTo>
                <a:lnTo>
                  <a:pt x="1098" y="1508"/>
                </a:lnTo>
                <a:lnTo>
                  <a:pt x="1098" y="1419"/>
                </a:lnTo>
                <a:close/>
                <a:moveTo>
                  <a:pt x="864" y="2423"/>
                </a:moveTo>
                <a:lnTo>
                  <a:pt x="2317" y="2423"/>
                </a:lnTo>
                <a:lnTo>
                  <a:pt x="2317" y="2512"/>
                </a:lnTo>
                <a:lnTo>
                  <a:pt x="864" y="2512"/>
                </a:lnTo>
                <a:lnTo>
                  <a:pt x="864" y="2423"/>
                </a:lnTo>
                <a:close/>
                <a:moveTo>
                  <a:pt x="1098" y="2926"/>
                </a:moveTo>
                <a:lnTo>
                  <a:pt x="2083" y="2926"/>
                </a:lnTo>
                <a:lnTo>
                  <a:pt x="2083" y="3015"/>
                </a:lnTo>
                <a:lnTo>
                  <a:pt x="1098" y="3015"/>
                </a:lnTo>
                <a:lnTo>
                  <a:pt x="1098" y="2926"/>
                </a:lnTo>
                <a:close/>
                <a:moveTo>
                  <a:pt x="864" y="1921"/>
                </a:moveTo>
                <a:lnTo>
                  <a:pt x="2317" y="1921"/>
                </a:lnTo>
                <a:lnTo>
                  <a:pt x="2317" y="2010"/>
                </a:lnTo>
                <a:lnTo>
                  <a:pt x="864" y="2010"/>
                </a:lnTo>
                <a:lnTo>
                  <a:pt x="864" y="1921"/>
                </a:lnTo>
                <a:close/>
                <a:moveTo>
                  <a:pt x="2072" y="3435"/>
                </a:moveTo>
                <a:lnTo>
                  <a:pt x="2072" y="3435"/>
                </a:lnTo>
                <a:lnTo>
                  <a:pt x="2089" y="3436"/>
                </a:lnTo>
                <a:lnTo>
                  <a:pt x="2106" y="3437"/>
                </a:lnTo>
                <a:lnTo>
                  <a:pt x="2123" y="3440"/>
                </a:lnTo>
                <a:lnTo>
                  <a:pt x="2140" y="3443"/>
                </a:lnTo>
                <a:lnTo>
                  <a:pt x="2155" y="3447"/>
                </a:lnTo>
                <a:lnTo>
                  <a:pt x="2171" y="3453"/>
                </a:lnTo>
                <a:lnTo>
                  <a:pt x="2186" y="3460"/>
                </a:lnTo>
                <a:lnTo>
                  <a:pt x="2201" y="3466"/>
                </a:lnTo>
                <a:lnTo>
                  <a:pt x="2215" y="3474"/>
                </a:lnTo>
                <a:lnTo>
                  <a:pt x="2230" y="3483"/>
                </a:lnTo>
                <a:lnTo>
                  <a:pt x="2243" y="3492"/>
                </a:lnTo>
                <a:lnTo>
                  <a:pt x="2255" y="3502"/>
                </a:lnTo>
                <a:lnTo>
                  <a:pt x="2268" y="3513"/>
                </a:lnTo>
                <a:lnTo>
                  <a:pt x="2280" y="3524"/>
                </a:lnTo>
                <a:lnTo>
                  <a:pt x="2291" y="3536"/>
                </a:lnTo>
                <a:lnTo>
                  <a:pt x="2301" y="3549"/>
                </a:lnTo>
                <a:lnTo>
                  <a:pt x="1896" y="3953"/>
                </a:lnTo>
                <a:lnTo>
                  <a:pt x="1884" y="3943"/>
                </a:lnTo>
                <a:lnTo>
                  <a:pt x="1872" y="3932"/>
                </a:lnTo>
                <a:lnTo>
                  <a:pt x="1861" y="3920"/>
                </a:lnTo>
                <a:lnTo>
                  <a:pt x="1849" y="3908"/>
                </a:lnTo>
                <a:lnTo>
                  <a:pt x="1839" y="3896"/>
                </a:lnTo>
                <a:lnTo>
                  <a:pt x="1831" y="3882"/>
                </a:lnTo>
                <a:lnTo>
                  <a:pt x="1822" y="3868"/>
                </a:lnTo>
                <a:lnTo>
                  <a:pt x="1814" y="3854"/>
                </a:lnTo>
                <a:lnTo>
                  <a:pt x="1807" y="3839"/>
                </a:lnTo>
                <a:lnTo>
                  <a:pt x="1801" y="3823"/>
                </a:lnTo>
                <a:lnTo>
                  <a:pt x="1795" y="3808"/>
                </a:lnTo>
                <a:lnTo>
                  <a:pt x="1791" y="3792"/>
                </a:lnTo>
                <a:lnTo>
                  <a:pt x="1787" y="3775"/>
                </a:lnTo>
                <a:lnTo>
                  <a:pt x="1785" y="3759"/>
                </a:lnTo>
                <a:lnTo>
                  <a:pt x="1784" y="3741"/>
                </a:lnTo>
                <a:lnTo>
                  <a:pt x="1783" y="3724"/>
                </a:lnTo>
                <a:lnTo>
                  <a:pt x="1784" y="3709"/>
                </a:lnTo>
                <a:lnTo>
                  <a:pt x="1785" y="3694"/>
                </a:lnTo>
                <a:lnTo>
                  <a:pt x="1786" y="3680"/>
                </a:lnTo>
                <a:lnTo>
                  <a:pt x="1788" y="3665"/>
                </a:lnTo>
                <a:lnTo>
                  <a:pt x="1792" y="3652"/>
                </a:lnTo>
                <a:lnTo>
                  <a:pt x="1796" y="3639"/>
                </a:lnTo>
                <a:lnTo>
                  <a:pt x="1801" y="3625"/>
                </a:lnTo>
                <a:lnTo>
                  <a:pt x="1806" y="3612"/>
                </a:lnTo>
                <a:lnTo>
                  <a:pt x="1812" y="3599"/>
                </a:lnTo>
                <a:lnTo>
                  <a:pt x="1818" y="3586"/>
                </a:lnTo>
                <a:lnTo>
                  <a:pt x="1825" y="3574"/>
                </a:lnTo>
                <a:lnTo>
                  <a:pt x="1833" y="3563"/>
                </a:lnTo>
                <a:lnTo>
                  <a:pt x="1848" y="3541"/>
                </a:lnTo>
                <a:lnTo>
                  <a:pt x="1867" y="3520"/>
                </a:lnTo>
                <a:lnTo>
                  <a:pt x="1888" y="3502"/>
                </a:lnTo>
                <a:lnTo>
                  <a:pt x="1911" y="3485"/>
                </a:lnTo>
                <a:lnTo>
                  <a:pt x="1922" y="3477"/>
                </a:lnTo>
                <a:lnTo>
                  <a:pt x="1934" y="3471"/>
                </a:lnTo>
                <a:lnTo>
                  <a:pt x="1946" y="3464"/>
                </a:lnTo>
                <a:lnTo>
                  <a:pt x="1960" y="3459"/>
                </a:lnTo>
                <a:lnTo>
                  <a:pt x="1973" y="3453"/>
                </a:lnTo>
                <a:lnTo>
                  <a:pt x="1986" y="3449"/>
                </a:lnTo>
                <a:lnTo>
                  <a:pt x="2000" y="3444"/>
                </a:lnTo>
                <a:lnTo>
                  <a:pt x="2013" y="3442"/>
                </a:lnTo>
                <a:lnTo>
                  <a:pt x="2027" y="3439"/>
                </a:lnTo>
                <a:lnTo>
                  <a:pt x="2042" y="3437"/>
                </a:lnTo>
                <a:lnTo>
                  <a:pt x="2056" y="3436"/>
                </a:lnTo>
                <a:lnTo>
                  <a:pt x="2072" y="34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/>
          <a:lstStyle/>
          <a:p>
            <a:endParaRPr lang="es-PE" dirty="0">
              <a:solidFill>
                <a:schemeClr val="bg2"/>
              </a:solidFill>
            </a:endParaRPr>
          </a:p>
        </p:txBody>
      </p:sp>
      <p:sp>
        <p:nvSpPr>
          <p:cNvPr id="20" name="Freeform 30"/>
          <p:cNvSpPr>
            <a:spLocks noChangeAspect="1" noEditPoints="1"/>
          </p:cNvSpPr>
          <p:nvPr/>
        </p:nvSpPr>
        <p:spPr bwMode="auto">
          <a:xfrm>
            <a:off x="1917468" y="1645247"/>
            <a:ext cx="971550" cy="458787"/>
          </a:xfrm>
          <a:custGeom>
            <a:avLst/>
            <a:gdLst>
              <a:gd name="T0" fmla="*/ 2147483647 w 6736"/>
              <a:gd name="T1" fmla="*/ 2147483647 h 3185"/>
              <a:gd name="T2" fmla="*/ 2147483647 w 6736"/>
              <a:gd name="T3" fmla="*/ 2147483647 h 3185"/>
              <a:gd name="T4" fmla="*/ 2147483647 w 6736"/>
              <a:gd name="T5" fmla="*/ 2147483647 h 3185"/>
              <a:gd name="T6" fmla="*/ 2147483647 w 6736"/>
              <a:gd name="T7" fmla="*/ 2147483647 h 3185"/>
              <a:gd name="T8" fmla="*/ 2147483647 w 6736"/>
              <a:gd name="T9" fmla="*/ 2147483647 h 3185"/>
              <a:gd name="T10" fmla="*/ 2147483647 w 6736"/>
              <a:gd name="T11" fmla="*/ 2147483647 h 3185"/>
              <a:gd name="T12" fmla="*/ 2147483647 w 6736"/>
              <a:gd name="T13" fmla="*/ 2147483647 h 3185"/>
              <a:gd name="T14" fmla="*/ 2147483647 w 6736"/>
              <a:gd name="T15" fmla="*/ 2147483647 h 3185"/>
              <a:gd name="T16" fmla="*/ 2147483647 w 6736"/>
              <a:gd name="T17" fmla="*/ 2147483647 h 3185"/>
              <a:gd name="T18" fmla="*/ 2147483647 w 6736"/>
              <a:gd name="T19" fmla="*/ 2147483647 h 3185"/>
              <a:gd name="T20" fmla="*/ 2147483647 w 6736"/>
              <a:gd name="T21" fmla="*/ 2147483647 h 3185"/>
              <a:gd name="T22" fmla="*/ 2147483647 w 6736"/>
              <a:gd name="T23" fmla="*/ 2147483647 h 3185"/>
              <a:gd name="T24" fmla="*/ 2147483647 w 6736"/>
              <a:gd name="T25" fmla="*/ 2147483647 h 3185"/>
              <a:gd name="T26" fmla="*/ 2147483647 w 6736"/>
              <a:gd name="T27" fmla="*/ 2147483647 h 3185"/>
              <a:gd name="T28" fmla="*/ 2147483647 w 6736"/>
              <a:gd name="T29" fmla="*/ 2147483647 h 3185"/>
              <a:gd name="T30" fmla="*/ 2147483647 w 6736"/>
              <a:gd name="T31" fmla="*/ 2147483647 h 3185"/>
              <a:gd name="T32" fmla="*/ 2147483647 w 6736"/>
              <a:gd name="T33" fmla="*/ 2147483647 h 3185"/>
              <a:gd name="T34" fmla="*/ 2147483647 w 6736"/>
              <a:gd name="T35" fmla="*/ 2147483647 h 3185"/>
              <a:gd name="T36" fmla="*/ 2147483647 w 6736"/>
              <a:gd name="T37" fmla="*/ 2147483647 h 3185"/>
              <a:gd name="T38" fmla="*/ 2147483647 w 6736"/>
              <a:gd name="T39" fmla="*/ 2147483647 h 3185"/>
              <a:gd name="T40" fmla="*/ 2147483647 w 6736"/>
              <a:gd name="T41" fmla="*/ 2147483647 h 3185"/>
              <a:gd name="T42" fmla="*/ 2147483647 w 6736"/>
              <a:gd name="T43" fmla="*/ 2147483647 h 3185"/>
              <a:gd name="T44" fmla="*/ 2147483647 w 6736"/>
              <a:gd name="T45" fmla="*/ 2147483647 h 3185"/>
              <a:gd name="T46" fmla="*/ 2147483647 w 6736"/>
              <a:gd name="T47" fmla="*/ 2147483647 h 3185"/>
              <a:gd name="T48" fmla="*/ 2147483647 w 6736"/>
              <a:gd name="T49" fmla="*/ 2147483647 h 3185"/>
              <a:gd name="T50" fmla="*/ 2147483647 w 6736"/>
              <a:gd name="T51" fmla="*/ 2147483647 h 3185"/>
              <a:gd name="T52" fmla="*/ 2147483647 w 6736"/>
              <a:gd name="T53" fmla="*/ 2147483647 h 3185"/>
              <a:gd name="T54" fmla="*/ 2147483647 w 6736"/>
              <a:gd name="T55" fmla="*/ 2147483647 h 3185"/>
              <a:gd name="T56" fmla="*/ 2147483647 w 6736"/>
              <a:gd name="T57" fmla="*/ 2147483647 h 3185"/>
              <a:gd name="T58" fmla="*/ 2147483647 w 6736"/>
              <a:gd name="T59" fmla="*/ 2147483647 h 3185"/>
              <a:gd name="T60" fmla="*/ 2147483647 w 6736"/>
              <a:gd name="T61" fmla="*/ 2147483647 h 3185"/>
              <a:gd name="T62" fmla="*/ 2147483647 w 6736"/>
              <a:gd name="T63" fmla="*/ 2147483647 h 3185"/>
              <a:gd name="T64" fmla="*/ 2147483647 w 6736"/>
              <a:gd name="T65" fmla="*/ 2147483647 h 3185"/>
              <a:gd name="T66" fmla="*/ 2147483647 w 6736"/>
              <a:gd name="T67" fmla="*/ 2147483647 h 3185"/>
              <a:gd name="T68" fmla="*/ 2147483647 w 6736"/>
              <a:gd name="T69" fmla="*/ 0 h 3185"/>
              <a:gd name="T70" fmla="*/ 2147483647 w 6736"/>
              <a:gd name="T71" fmla="*/ 2147483647 h 3185"/>
              <a:gd name="T72" fmla="*/ 2147483647 w 6736"/>
              <a:gd name="T73" fmla="*/ 2147483647 h 3185"/>
              <a:gd name="T74" fmla="*/ 0 w 6736"/>
              <a:gd name="T75" fmla="*/ 2147483647 h 3185"/>
              <a:gd name="T76" fmla="*/ 2147483647 w 6736"/>
              <a:gd name="T77" fmla="*/ 2147483647 h 3185"/>
              <a:gd name="T78" fmla="*/ 2147483647 w 6736"/>
              <a:gd name="T79" fmla="*/ 2147483647 h 3185"/>
              <a:gd name="T80" fmla="*/ 2147483647 w 6736"/>
              <a:gd name="T81" fmla="*/ 2147483647 h 3185"/>
              <a:gd name="T82" fmla="*/ 2147483647 w 6736"/>
              <a:gd name="T83" fmla="*/ 2147483647 h 3185"/>
              <a:gd name="T84" fmla="*/ 2147483647 w 6736"/>
              <a:gd name="T85" fmla="*/ 2147483647 h 3185"/>
              <a:gd name="T86" fmla="*/ 2147483647 w 6736"/>
              <a:gd name="T87" fmla="*/ 2147483647 h 3185"/>
              <a:gd name="T88" fmla="*/ 2147483647 w 6736"/>
              <a:gd name="T89" fmla="*/ 2147483647 h 3185"/>
              <a:gd name="T90" fmla="*/ 2147483647 w 6736"/>
              <a:gd name="T91" fmla="*/ 2147483647 h 3185"/>
              <a:gd name="T92" fmla="*/ 2147483647 w 6736"/>
              <a:gd name="T93" fmla="*/ 2147483647 h 3185"/>
              <a:gd name="T94" fmla="*/ 2147483647 w 6736"/>
              <a:gd name="T95" fmla="*/ 2147483647 h 3185"/>
              <a:gd name="T96" fmla="*/ 2147483647 w 6736"/>
              <a:gd name="T97" fmla="*/ 2147483647 h 3185"/>
              <a:gd name="T98" fmla="*/ 2147483647 w 6736"/>
              <a:gd name="T99" fmla="*/ 2147483647 h 3185"/>
              <a:gd name="T100" fmla="*/ 2147483647 w 6736"/>
              <a:gd name="T101" fmla="*/ 2147483647 h 318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736"/>
              <a:gd name="T154" fmla="*/ 0 h 3185"/>
              <a:gd name="T155" fmla="*/ 6736 w 6736"/>
              <a:gd name="T156" fmla="*/ 3185 h 318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736" h="3185">
                <a:moveTo>
                  <a:pt x="5208" y="2986"/>
                </a:moveTo>
                <a:lnTo>
                  <a:pt x="5208" y="1551"/>
                </a:lnTo>
                <a:lnTo>
                  <a:pt x="4288" y="1551"/>
                </a:lnTo>
                <a:lnTo>
                  <a:pt x="4288" y="1149"/>
                </a:lnTo>
                <a:lnTo>
                  <a:pt x="2443" y="1149"/>
                </a:lnTo>
                <a:lnTo>
                  <a:pt x="2443" y="1551"/>
                </a:lnTo>
                <a:lnTo>
                  <a:pt x="1066" y="1551"/>
                </a:lnTo>
                <a:lnTo>
                  <a:pt x="1066" y="915"/>
                </a:lnTo>
                <a:lnTo>
                  <a:pt x="405" y="915"/>
                </a:lnTo>
                <a:lnTo>
                  <a:pt x="405" y="1551"/>
                </a:lnTo>
                <a:lnTo>
                  <a:pt x="199" y="1551"/>
                </a:lnTo>
                <a:lnTo>
                  <a:pt x="199" y="2986"/>
                </a:lnTo>
                <a:lnTo>
                  <a:pt x="5208" y="2986"/>
                </a:lnTo>
                <a:close/>
                <a:moveTo>
                  <a:pt x="668" y="0"/>
                </a:moveTo>
                <a:lnTo>
                  <a:pt x="1309" y="174"/>
                </a:lnTo>
                <a:lnTo>
                  <a:pt x="800" y="314"/>
                </a:lnTo>
                <a:lnTo>
                  <a:pt x="800" y="716"/>
                </a:lnTo>
                <a:lnTo>
                  <a:pt x="1265" y="716"/>
                </a:lnTo>
                <a:lnTo>
                  <a:pt x="1265" y="1352"/>
                </a:lnTo>
                <a:lnTo>
                  <a:pt x="2244" y="1352"/>
                </a:lnTo>
                <a:lnTo>
                  <a:pt x="2244" y="950"/>
                </a:lnTo>
                <a:lnTo>
                  <a:pt x="2632" y="950"/>
                </a:lnTo>
                <a:lnTo>
                  <a:pt x="2646" y="925"/>
                </a:lnTo>
                <a:lnTo>
                  <a:pt x="2657" y="898"/>
                </a:lnTo>
                <a:lnTo>
                  <a:pt x="2672" y="873"/>
                </a:lnTo>
                <a:lnTo>
                  <a:pt x="2685" y="849"/>
                </a:lnTo>
                <a:lnTo>
                  <a:pt x="2702" y="825"/>
                </a:lnTo>
                <a:lnTo>
                  <a:pt x="2719" y="800"/>
                </a:lnTo>
                <a:lnTo>
                  <a:pt x="2735" y="779"/>
                </a:lnTo>
                <a:lnTo>
                  <a:pt x="2754" y="756"/>
                </a:lnTo>
                <a:lnTo>
                  <a:pt x="2772" y="734"/>
                </a:lnTo>
                <a:lnTo>
                  <a:pt x="2792" y="714"/>
                </a:lnTo>
                <a:lnTo>
                  <a:pt x="2812" y="694"/>
                </a:lnTo>
                <a:lnTo>
                  <a:pt x="2832" y="674"/>
                </a:lnTo>
                <a:lnTo>
                  <a:pt x="2853" y="656"/>
                </a:lnTo>
                <a:lnTo>
                  <a:pt x="2875" y="638"/>
                </a:lnTo>
                <a:lnTo>
                  <a:pt x="2898" y="621"/>
                </a:lnTo>
                <a:lnTo>
                  <a:pt x="2921" y="604"/>
                </a:lnTo>
                <a:lnTo>
                  <a:pt x="2946" y="590"/>
                </a:lnTo>
                <a:lnTo>
                  <a:pt x="2971" y="575"/>
                </a:lnTo>
                <a:lnTo>
                  <a:pt x="2996" y="560"/>
                </a:lnTo>
                <a:lnTo>
                  <a:pt x="3021" y="548"/>
                </a:lnTo>
                <a:lnTo>
                  <a:pt x="3047" y="536"/>
                </a:lnTo>
                <a:lnTo>
                  <a:pt x="3074" y="525"/>
                </a:lnTo>
                <a:lnTo>
                  <a:pt x="3102" y="515"/>
                </a:lnTo>
                <a:lnTo>
                  <a:pt x="3129" y="505"/>
                </a:lnTo>
                <a:lnTo>
                  <a:pt x="3157" y="497"/>
                </a:lnTo>
                <a:lnTo>
                  <a:pt x="3185" y="490"/>
                </a:lnTo>
                <a:lnTo>
                  <a:pt x="3215" y="485"/>
                </a:lnTo>
                <a:lnTo>
                  <a:pt x="3243" y="478"/>
                </a:lnTo>
                <a:lnTo>
                  <a:pt x="3273" y="475"/>
                </a:lnTo>
                <a:lnTo>
                  <a:pt x="3303" y="472"/>
                </a:lnTo>
                <a:lnTo>
                  <a:pt x="3335" y="470"/>
                </a:lnTo>
                <a:lnTo>
                  <a:pt x="3365" y="470"/>
                </a:lnTo>
                <a:lnTo>
                  <a:pt x="3396" y="470"/>
                </a:lnTo>
                <a:lnTo>
                  <a:pt x="3426" y="472"/>
                </a:lnTo>
                <a:lnTo>
                  <a:pt x="3456" y="475"/>
                </a:lnTo>
                <a:lnTo>
                  <a:pt x="3486" y="478"/>
                </a:lnTo>
                <a:lnTo>
                  <a:pt x="3514" y="485"/>
                </a:lnTo>
                <a:lnTo>
                  <a:pt x="3544" y="490"/>
                </a:lnTo>
                <a:lnTo>
                  <a:pt x="3572" y="497"/>
                </a:lnTo>
                <a:lnTo>
                  <a:pt x="3601" y="505"/>
                </a:lnTo>
                <a:lnTo>
                  <a:pt x="3629" y="515"/>
                </a:lnTo>
                <a:lnTo>
                  <a:pt x="3655" y="525"/>
                </a:lnTo>
                <a:lnTo>
                  <a:pt x="3682" y="536"/>
                </a:lnTo>
                <a:lnTo>
                  <a:pt x="3708" y="548"/>
                </a:lnTo>
                <a:lnTo>
                  <a:pt x="3733" y="560"/>
                </a:lnTo>
                <a:lnTo>
                  <a:pt x="3760" y="575"/>
                </a:lnTo>
                <a:lnTo>
                  <a:pt x="3783" y="590"/>
                </a:lnTo>
                <a:lnTo>
                  <a:pt x="3808" y="604"/>
                </a:lnTo>
                <a:lnTo>
                  <a:pt x="3831" y="621"/>
                </a:lnTo>
                <a:lnTo>
                  <a:pt x="3855" y="638"/>
                </a:lnTo>
                <a:lnTo>
                  <a:pt x="3876" y="656"/>
                </a:lnTo>
                <a:lnTo>
                  <a:pt x="3898" y="674"/>
                </a:lnTo>
                <a:lnTo>
                  <a:pt x="3919" y="694"/>
                </a:lnTo>
                <a:lnTo>
                  <a:pt x="3939" y="714"/>
                </a:lnTo>
                <a:lnTo>
                  <a:pt x="3958" y="734"/>
                </a:lnTo>
                <a:lnTo>
                  <a:pt x="3977" y="756"/>
                </a:lnTo>
                <a:lnTo>
                  <a:pt x="3994" y="779"/>
                </a:lnTo>
                <a:lnTo>
                  <a:pt x="4012" y="800"/>
                </a:lnTo>
                <a:lnTo>
                  <a:pt x="4029" y="825"/>
                </a:lnTo>
                <a:lnTo>
                  <a:pt x="4044" y="849"/>
                </a:lnTo>
                <a:lnTo>
                  <a:pt x="4059" y="873"/>
                </a:lnTo>
                <a:lnTo>
                  <a:pt x="4072" y="898"/>
                </a:lnTo>
                <a:lnTo>
                  <a:pt x="4085" y="925"/>
                </a:lnTo>
                <a:lnTo>
                  <a:pt x="4097" y="950"/>
                </a:lnTo>
                <a:lnTo>
                  <a:pt x="4487" y="950"/>
                </a:lnTo>
                <a:lnTo>
                  <a:pt x="4487" y="1352"/>
                </a:lnTo>
                <a:lnTo>
                  <a:pt x="5208" y="1352"/>
                </a:lnTo>
                <a:lnTo>
                  <a:pt x="5208" y="1030"/>
                </a:lnTo>
                <a:lnTo>
                  <a:pt x="4700" y="892"/>
                </a:lnTo>
                <a:lnTo>
                  <a:pt x="5341" y="717"/>
                </a:lnTo>
                <a:lnTo>
                  <a:pt x="5341" y="2986"/>
                </a:lnTo>
                <a:lnTo>
                  <a:pt x="6537" y="2986"/>
                </a:lnTo>
                <a:lnTo>
                  <a:pt x="6537" y="1551"/>
                </a:lnTo>
                <a:lnTo>
                  <a:pt x="6331" y="1551"/>
                </a:lnTo>
                <a:lnTo>
                  <a:pt x="6331" y="915"/>
                </a:lnTo>
                <a:lnTo>
                  <a:pt x="5670" y="915"/>
                </a:lnTo>
                <a:lnTo>
                  <a:pt x="5670" y="1551"/>
                </a:lnTo>
                <a:lnTo>
                  <a:pt x="5471" y="1551"/>
                </a:lnTo>
                <a:lnTo>
                  <a:pt x="5471" y="716"/>
                </a:lnTo>
                <a:lnTo>
                  <a:pt x="5906" y="716"/>
                </a:lnTo>
                <a:lnTo>
                  <a:pt x="5906" y="0"/>
                </a:lnTo>
                <a:lnTo>
                  <a:pt x="6547" y="174"/>
                </a:lnTo>
                <a:lnTo>
                  <a:pt x="6038" y="314"/>
                </a:lnTo>
                <a:lnTo>
                  <a:pt x="6038" y="716"/>
                </a:lnTo>
                <a:lnTo>
                  <a:pt x="6530" y="716"/>
                </a:lnTo>
                <a:lnTo>
                  <a:pt x="6530" y="1352"/>
                </a:lnTo>
                <a:lnTo>
                  <a:pt x="6736" y="1352"/>
                </a:lnTo>
                <a:lnTo>
                  <a:pt x="6736" y="3185"/>
                </a:lnTo>
                <a:lnTo>
                  <a:pt x="0" y="3185"/>
                </a:lnTo>
                <a:lnTo>
                  <a:pt x="0" y="1352"/>
                </a:lnTo>
                <a:lnTo>
                  <a:pt x="206" y="1352"/>
                </a:lnTo>
                <a:lnTo>
                  <a:pt x="206" y="716"/>
                </a:lnTo>
                <a:lnTo>
                  <a:pt x="668" y="716"/>
                </a:lnTo>
                <a:lnTo>
                  <a:pt x="668" y="0"/>
                </a:lnTo>
                <a:close/>
                <a:moveTo>
                  <a:pt x="2662" y="2014"/>
                </a:moveTo>
                <a:lnTo>
                  <a:pt x="2662" y="2821"/>
                </a:lnTo>
                <a:lnTo>
                  <a:pt x="2529" y="2821"/>
                </a:lnTo>
                <a:lnTo>
                  <a:pt x="2529" y="2014"/>
                </a:lnTo>
                <a:lnTo>
                  <a:pt x="2662" y="2014"/>
                </a:lnTo>
                <a:close/>
                <a:moveTo>
                  <a:pt x="3046" y="2014"/>
                </a:moveTo>
                <a:lnTo>
                  <a:pt x="3046" y="2821"/>
                </a:lnTo>
                <a:lnTo>
                  <a:pt x="2913" y="2821"/>
                </a:lnTo>
                <a:lnTo>
                  <a:pt x="2913" y="2014"/>
                </a:lnTo>
                <a:lnTo>
                  <a:pt x="3046" y="2014"/>
                </a:lnTo>
                <a:close/>
                <a:moveTo>
                  <a:pt x="3431" y="2014"/>
                </a:moveTo>
                <a:lnTo>
                  <a:pt x="3431" y="2821"/>
                </a:lnTo>
                <a:lnTo>
                  <a:pt x="3298" y="2821"/>
                </a:lnTo>
                <a:lnTo>
                  <a:pt x="3298" y="2014"/>
                </a:lnTo>
                <a:lnTo>
                  <a:pt x="3431" y="2014"/>
                </a:lnTo>
                <a:close/>
                <a:moveTo>
                  <a:pt x="3816" y="2014"/>
                </a:moveTo>
                <a:lnTo>
                  <a:pt x="3816" y="2821"/>
                </a:lnTo>
                <a:lnTo>
                  <a:pt x="3684" y="2821"/>
                </a:lnTo>
                <a:lnTo>
                  <a:pt x="3684" y="2014"/>
                </a:lnTo>
                <a:lnTo>
                  <a:pt x="3816" y="2014"/>
                </a:lnTo>
                <a:close/>
                <a:moveTo>
                  <a:pt x="4200" y="2014"/>
                </a:moveTo>
                <a:lnTo>
                  <a:pt x="4200" y="2821"/>
                </a:lnTo>
                <a:lnTo>
                  <a:pt x="4067" y="2821"/>
                </a:lnTo>
                <a:lnTo>
                  <a:pt x="4067" y="2014"/>
                </a:lnTo>
                <a:lnTo>
                  <a:pt x="4200" y="2014"/>
                </a:lnTo>
                <a:close/>
                <a:moveTo>
                  <a:pt x="2425" y="1795"/>
                </a:moveTo>
                <a:lnTo>
                  <a:pt x="3365" y="1490"/>
                </a:lnTo>
                <a:lnTo>
                  <a:pt x="4305" y="1795"/>
                </a:lnTo>
                <a:lnTo>
                  <a:pt x="4263" y="1921"/>
                </a:lnTo>
                <a:lnTo>
                  <a:pt x="3365" y="1629"/>
                </a:lnTo>
                <a:lnTo>
                  <a:pt x="2466" y="1921"/>
                </a:lnTo>
                <a:lnTo>
                  <a:pt x="2425" y="1795"/>
                </a:lnTo>
                <a:close/>
                <a:moveTo>
                  <a:pt x="1202" y="1770"/>
                </a:moveTo>
                <a:lnTo>
                  <a:pt x="1202" y="2821"/>
                </a:lnTo>
                <a:lnTo>
                  <a:pt x="1070" y="2821"/>
                </a:lnTo>
                <a:lnTo>
                  <a:pt x="1070" y="1770"/>
                </a:lnTo>
                <a:lnTo>
                  <a:pt x="1202" y="17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/>
          <a:lstStyle/>
          <a:p>
            <a:endParaRPr lang="es-PE" dirty="0">
              <a:solidFill>
                <a:schemeClr val="bg2"/>
              </a:solidFill>
            </a:endParaRPr>
          </a:p>
        </p:txBody>
      </p:sp>
      <p:sp>
        <p:nvSpPr>
          <p:cNvPr id="21" name="Freeform 39"/>
          <p:cNvSpPr>
            <a:spLocks noChangeAspect="1" noEditPoints="1"/>
          </p:cNvSpPr>
          <p:nvPr/>
        </p:nvSpPr>
        <p:spPr bwMode="auto">
          <a:xfrm>
            <a:off x="457198" y="1503684"/>
            <a:ext cx="712788" cy="598487"/>
          </a:xfrm>
          <a:custGeom>
            <a:avLst/>
            <a:gdLst>
              <a:gd name="T0" fmla="*/ 2147483647 w 5664"/>
              <a:gd name="T1" fmla="*/ 2147483647 h 4763"/>
              <a:gd name="T2" fmla="*/ 2147483647 w 5664"/>
              <a:gd name="T3" fmla="*/ 2147483647 h 4763"/>
              <a:gd name="T4" fmla="*/ 2147483647 w 5664"/>
              <a:gd name="T5" fmla="*/ 2147483647 h 4763"/>
              <a:gd name="T6" fmla="*/ 2147483647 w 5664"/>
              <a:gd name="T7" fmla="*/ 2147483647 h 4763"/>
              <a:gd name="T8" fmla="*/ 2147483647 w 5664"/>
              <a:gd name="T9" fmla="*/ 2147483647 h 4763"/>
              <a:gd name="T10" fmla="*/ 2147483647 w 5664"/>
              <a:gd name="T11" fmla="*/ 2147483647 h 4763"/>
              <a:gd name="T12" fmla="*/ 2147483647 w 5664"/>
              <a:gd name="T13" fmla="*/ 2147483647 h 4763"/>
              <a:gd name="T14" fmla="*/ 2147483647 w 5664"/>
              <a:gd name="T15" fmla="*/ 2147483647 h 4763"/>
              <a:gd name="T16" fmla="*/ 2147483647 w 5664"/>
              <a:gd name="T17" fmla="*/ 2147483647 h 4763"/>
              <a:gd name="T18" fmla="*/ 2147483647 w 5664"/>
              <a:gd name="T19" fmla="*/ 2147483647 h 4763"/>
              <a:gd name="T20" fmla="*/ 2147483647 w 5664"/>
              <a:gd name="T21" fmla="*/ 2147483647 h 4763"/>
              <a:gd name="T22" fmla="*/ 2147483647 w 5664"/>
              <a:gd name="T23" fmla="*/ 2147483647 h 4763"/>
              <a:gd name="T24" fmla="*/ 2147483647 w 5664"/>
              <a:gd name="T25" fmla="*/ 2147483647 h 4763"/>
              <a:gd name="T26" fmla="*/ 2147483647 w 5664"/>
              <a:gd name="T27" fmla="*/ 2147483647 h 4763"/>
              <a:gd name="T28" fmla="*/ 2147483647 w 5664"/>
              <a:gd name="T29" fmla="*/ 2147483647 h 4763"/>
              <a:gd name="T30" fmla="*/ 2147483647 w 5664"/>
              <a:gd name="T31" fmla="*/ 2147483647 h 4763"/>
              <a:gd name="T32" fmla="*/ 2147483647 w 5664"/>
              <a:gd name="T33" fmla="*/ 2147483647 h 4763"/>
              <a:gd name="T34" fmla="*/ 2147483647 w 5664"/>
              <a:gd name="T35" fmla="*/ 2147483647 h 4763"/>
              <a:gd name="T36" fmla="*/ 2147483647 w 5664"/>
              <a:gd name="T37" fmla="*/ 2147483647 h 4763"/>
              <a:gd name="T38" fmla="*/ 2147483647 w 5664"/>
              <a:gd name="T39" fmla="*/ 0 h 4763"/>
              <a:gd name="T40" fmla="*/ 2147483647 w 5664"/>
              <a:gd name="T41" fmla="*/ 2147483647 h 4763"/>
              <a:gd name="T42" fmla="*/ 2147483647 w 5664"/>
              <a:gd name="T43" fmla="*/ 2147483647 h 4763"/>
              <a:gd name="T44" fmla="*/ 2147483647 w 5664"/>
              <a:gd name="T45" fmla="*/ 2147483647 h 4763"/>
              <a:gd name="T46" fmla="*/ 2147483647 w 5664"/>
              <a:gd name="T47" fmla="*/ 2147483647 h 4763"/>
              <a:gd name="T48" fmla="*/ 2147483647 w 5664"/>
              <a:gd name="T49" fmla="*/ 2147483647 h 4763"/>
              <a:gd name="T50" fmla="*/ 2147483647 w 5664"/>
              <a:gd name="T51" fmla="*/ 2147483647 h 4763"/>
              <a:gd name="T52" fmla="*/ 2147483647 w 5664"/>
              <a:gd name="T53" fmla="*/ 2147483647 h 4763"/>
              <a:gd name="T54" fmla="*/ 2147483647 w 5664"/>
              <a:gd name="T55" fmla="*/ 2147483647 h 4763"/>
              <a:gd name="T56" fmla="*/ 2147483647 w 5664"/>
              <a:gd name="T57" fmla="*/ 2147483647 h 4763"/>
              <a:gd name="T58" fmla="*/ 2147483647 w 5664"/>
              <a:gd name="T59" fmla="*/ 2147483647 h 4763"/>
              <a:gd name="T60" fmla="*/ 2147483647 w 5664"/>
              <a:gd name="T61" fmla="*/ 2147483647 h 4763"/>
              <a:gd name="T62" fmla="*/ 2147483647 w 5664"/>
              <a:gd name="T63" fmla="*/ 2147483647 h 4763"/>
              <a:gd name="T64" fmla="*/ 2147483647 w 5664"/>
              <a:gd name="T65" fmla="*/ 2147483647 h 4763"/>
              <a:gd name="T66" fmla="*/ 2147483647 w 5664"/>
              <a:gd name="T67" fmla="*/ 2147483647 h 4763"/>
              <a:gd name="T68" fmla="*/ 2147483647 w 5664"/>
              <a:gd name="T69" fmla="*/ 2147483647 h 4763"/>
              <a:gd name="T70" fmla="*/ 2147483647 w 5664"/>
              <a:gd name="T71" fmla="*/ 2147483647 h 4763"/>
              <a:gd name="T72" fmla="*/ 2147483647 w 5664"/>
              <a:gd name="T73" fmla="*/ 2147483647 h 4763"/>
              <a:gd name="T74" fmla="*/ 2147483647 w 5664"/>
              <a:gd name="T75" fmla="*/ 2147483647 h 4763"/>
              <a:gd name="T76" fmla="*/ 2147483647 w 5664"/>
              <a:gd name="T77" fmla="*/ 2147483647 h 4763"/>
              <a:gd name="T78" fmla="*/ 2147483647 w 5664"/>
              <a:gd name="T79" fmla="*/ 2147483647 h 4763"/>
              <a:gd name="T80" fmla="*/ 2147483647 w 5664"/>
              <a:gd name="T81" fmla="*/ 2147483647 h 4763"/>
              <a:gd name="T82" fmla="*/ 2147483647 w 5664"/>
              <a:gd name="T83" fmla="*/ 2147483647 h 4763"/>
              <a:gd name="T84" fmla="*/ 2147483647 w 5664"/>
              <a:gd name="T85" fmla="*/ 2147483647 h 4763"/>
              <a:gd name="T86" fmla="*/ 2147483647 w 5664"/>
              <a:gd name="T87" fmla="*/ 2147483647 h 4763"/>
              <a:gd name="T88" fmla="*/ 2147483647 w 5664"/>
              <a:gd name="T89" fmla="*/ 2147483647 h 4763"/>
              <a:gd name="T90" fmla="*/ 2147483647 w 5664"/>
              <a:gd name="T91" fmla="*/ 2147483647 h 4763"/>
              <a:gd name="T92" fmla="*/ 2147483647 w 5664"/>
              <a:gd name="T93" fmla="*/ 2147483647 h 4763"/>
              <a:gd name="T94" fmla="*/ 2147483647 w 5664"/>
              <a:gd name="T95" fmla="*/ 2147483647 h 4763"/>
              <a:gd name="T96" fmla="*/ 2147483647 w 5664"/>
              <a:gd name="T97" fmla="*/ 2147483647 h 4763"/>
              <a:gd name="T98" fmla="*/ 2147483647 w 5664"/>
              <a:gd name="T99" fmla="*/ 2147483647 h 4763"/>
              <a:gd name="T100" fmla="*/ 2147483647 w 5664"/>
              <a:gd name="T101" fmla="*/ 2147483647 h 4763"/>
              <a:gd name="T102" fmla="*/ 2147483647 w 5664"/>
              <a:gd name="T103" fmla="*/ 2147483647 h 4763"/>
              <a:gd name="T104" fmla="*/ 2147483647 w 5664"/>
              <a:gd name="T105" fmla="*/ 2147483647 h 4763"/>
              <a:gd name="T106" fmla="*/ 2147483647 w 5664"/>
              <a:gd name="T107" fmla="*/ 2147483647 h 4763"/>
              <a:gd name="T108" fmla="*/ 2147483647 w 5664"/>
              <a:gd name="T109" fmla="*/ 2147483647 h 4763"/>
              <a:gd name="T110" fmla="*/ 2147483647 w 5664"/>
              <a:gd name="T111" fmla="*/ 2147483647 h 4763"/>
              <a:gd name="T112" fmla="*/ 2147483647 w 5664"/>
              <a:gd name="T113" fmla="*/ 2147483647 h 4763"/>
              <a:gd name="T114" fmla="*/ 2147483647 w 5664"/>
              <a:gd name="T115" fmla="*/ 2147483647 h 4763"/>
              <a:gd name="T116" fmla="*/ 2147483647 w 5664"/>
              <a:gd name="T117" fmla="*/ 2147483647 h 4763"/>
              <a:gd name="T118" fmla="*/ 2147483647 w 5664"/>
              <a:gd name="T119" fmla="*/ 2147483647 h 4763"/>
              <a:gd name="T120" fmla="*/ 2147483647 w 5664"/>
              <a:gd name="T121" fmla="*/ 2147483647 h 4763"/>
              <a:gd name="T122" fmla="*/ 2147483647 w 5664"/>
              <a:gd name="T123" fmla="*/ 2147483647 h 4763"/>
              <a:gd name="T124" fmla="*/ 2147483647 w 5664"/>
              <a:gd name="T125" fmla="*/ 2147483647 h 47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664"/>
              <a:gd name="T190" fmla="*/ 0 h 4763"/>
              <a:gd name="T191" fmla="*/ 5664 w 5664"/>
              <a:gd name="T192" fmla="*/ 4763 h 476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664" h="4763">
                <a:moveTo>
                  <a:pt x="4896" y="2766"/>
                </a:moveTo>
                <a:lnTo>
                  <a:pt x="4896" y="3178"/>
                </a:lnTo>
                <a:lnTo>
                  <a:pt x="4660" y="3178"/>
                </a:lnTo>
                <a:lnTo>
                  <a:pt x="4660" y="2766"/>
                </a:lnTo>
                <a:lnTo>
                  <a:pt x="4896" y="2766"/>
                </a:lnTo>
                <a:close/>
                <a:moveTo>
                  <a:pt x="4660" y="3821"/>
                </a:moveTo>
                <a:lnTo>
                  <a:pt x="4660" y="4234"/>
                </a:lnTo>
                <a:lnTo>
                  <a:pt x="4896" y="4234"/>
                </a:lnTo>
                <a:lnTo>
                  <a:pt x="4896" y="3821"/>
                </a:lnTo>
                <a:lnTo>
                  <a:pt x="4660" y="3821"/>
                </a:lnTo>
                <a:close/>
                <a:moveTo>
                  <a:pt x="4421" y="3821"/>
                </a:moveTo>
                <a:lnTo>
                  <a:pt x="4421" y="4234"/>
                </a:lnTo>
                <a:lnTo>
                  <a:pt x="4185" y="4234"/>
                </a:lnTo>
                <a:lnTo>
                  <a:pt x="4185" y="3821"/>
                </a:lnTo>
                <a:lnTo>
                  <a:pt x="4421" y="3821"/>
                </a:lnTo>
                <a:close/>
                <a:moveTo>
                  <a:pt x="3889" y="3821"/>
                </a:moveTo>
                <a:lnTo>
                  <a:pt x="3889" y="4234"/>
                </a:lnTo>
                <a:lnTo>
                  <a:pt x="3653" y="4234"/>
                </a:lnTo>
                <a:lnTo>
                  <a:pt x="3653" y="3821"/>
                </a:lnTo>
                <a:lnTo>
                  <a:pt x="3889" y="3821"/>
                </a:lnTo>
                <a:close/>
                <a:moveTo>
                  <a:pt x="3357" y="3821"/>
                </a:moveTo>
                <a:lnTo>
                  <a:pt x="3357" y="4234"/>
                </a:lnTo>
                <a:lnTo>
                  <a:pt x="3121" y="4234"/>
                </a:lnTo>
                <a:lnTo>
                  <a:pt x="3121" y="3821"/>
                </a:lnTo>
                <a:lnTo>
                  <a:pt x="3357" y="3821"/>
                </a:lnTo>
                <a:close/>
                <a:moveTo>
                  <a:pt x="2825" y="3821"/>
                </a:moveTo>
                <a:lnTo>
                  <a:pt x="2825" y="4234"/>
                </a:lnTo>
                <a:lnTo>
                  <a:pt x="2589" y="4234"/>
                </a:lnTo>
                <a:lnTo>
                  <a:pt x="2589" y="3821"/>
                </a:lnTo>
                <a:lnTo>
                  <a:pt x="2825" y="3821"/>
                </a:lnTo>
                <a:close/>
                <a:moveTo>
                  <a:pt x="2292" y="3821"/>
                </a:moveTo>
                <a:lnTo>
                  <a:pt x="2292" y="4234"/>
                </a:lnTo>
                <a:lnTo>
                  <a:pt x="2057" y="4234"/>
                </a:lnTo>
                <a:lnTo>
                  <a:pt x="2057" y="3821"/>
                </a:lnTo>
                <a:lnTo>
                  <a:pt x="2292" y="3821"/>
                </a:lnTo>
                <a:close/>
                <a:moveTo>
                  <a:pt x="1760" y="3821"/>
                </a:moveTo>
                <a:lnTo>
                  <a:pt x="1760" y="4234"/>
                </a:lnTo>
                <a:lnTo>
                  <a:pt x="1524" y="4234"/>
                </a:lnTo>
                <a:lnTo>
                  <a:pt x="1524" y="3821"/>
                </a:lnTo>
                <a:lnTo>
                  <a:pt x="1760" y="3821"/>
                </a:lnTo>
                <a:close/>
                <a:moveTo>
                  <a:pt x="4421" y="2766"/>
                </a:moveTo>
                <a:lnTo>
                  <a:pt x="4421" y="3178"/>
                </a:lnTo>
                <a:lnTo>
                  <a:pt x="4185" y="3178"/>
                </a:lnTo>
                <a:lnTo>
                  <a:pt x="4185" y="2766"/>
                </a:lnTo>
                <a:lnTo>
                  <a:pt x="4421" y="2766"/>
                </a:lnTo>
                <a:close/>
                <a:moveTo>
                  <a:pt x="706" y="753"/>
                </a:moveTo>
                <a:lnTo>
                  <a:pt x="1228" y="753"/>
                </a:lnTo>
                <a:lnTo>
                  <a:pt x="1253" y="778"/>
                </a:lnTo>
                <a:lnTo>
                  <a:pt x="1281" y="803"/>
                </a:lnTo>
                <a:lnTo>
                  <a:pt x="1312" y="826"/>
                </a:lnTo>
                <a:lnTo>
                  <a:pt x="1344" y="848"/>
                </a:lnTo>
                <a:lnTo>
                  <a:pt x="1380" y="867"/>
                </a:lnTo>
                <a:lnTo>
                  <a:pt x="1418" y="886"/>
                </a:lnTo>
                <a:lnTo>
                  <a:pt x="1458" y="902"/>
                </a:lnTo>
                <a:lnTo>
                  <a:pt x="1498" y="917"/>
                </a:lnTo>
                <a:lnTo>
                  <a:pt x="1542" y="932"/>
                </a:lnTo>
                <a:lnTo>
                  <a:pt x="1586" y="943"/>
                </a:lnTo>
                <a:lnTo>
                  <a:pt x="1632" y="954"/>
                </a:lnTo>
                <a:lnTo>
                  <a:pt x="1679" y="963"/>
                </a:lnTo>
                <a:lnTo>
                  <a:pt x="1726" y="969"/>
                </a:lnTo>
                <a:lnTo>
                  <a:pt x="1776" y="973"/>
                </a:lnTo>
                <a:lnTo>
                  <a:pt x="1827" y="976"/>
                </a:lnTo>
                <a:lnTo>
                  <a:pt x="1877" y="977"/>
                </a:lnTo>
                <a:lnTo>
                  <a:pt x="1934" y="976"/>
                </a:lnTo>
                <a:lnTo>
                  <a:pt x="1990" y="973"/>
                </a:lnTo>
                <a:lnTo>
                  <a:pt x="2045" y="966"/>
                </a:lnTo>
                <a:lnTo>
                  <a:pt x="2099" y="958"/>
                </a:lnTo>
                <a:lnTo>
                  <a:pt x="2102" y="979"/>
                </a:lnTo>
                <a:lnTo>
                  <a:pt x="2107" y="999"/>
                </a:lnTo>
                <a:lnTo>
                  <a:pt x="2113" y="1020"/>
                </a:lnTo>
                <a:lnTo>
                  <a:pt x="2120" y="1039"/>
                </a:lnTo>
                <a:lnTo>
                  <a:pt x="2127" y="1060"/>
                </a:lnTo>
                <a:lnTo>
                  <a:pt x="2136" y="1078"/>
                </a:lnTo>
                <a:lnTo>
                  <a:pt x="2146" y="1097"/>
                </a:lnTo>
                <a:lnTo>
                  <a:pt x="2158" y="1114"/>
                </a:lnTo>
                <a:lnTo>
                  <a:pt x="2170" y="1132"/>
                </a:lnTo>
                <a:lnTo>
                  <a:pt x="2183" y="1148"/>
                </a:lnTo>
                <a:lnTo>
                  <a:pt x="2198" y="1165"/>
                </a:lnTo>
                <a:lnTo>
                  <a:pt x="2213" y="1179"/>
                </a:lnTo>
                <a:lnTo>
                  <a:pt x="2229" y="1196"/>
                </a:lnTo>
                <a:lnTo>
                  <a:pt x="2245" y="1209"/>
                </a:lnTo>
                <a:lnTo>
                  <a:pt x="2263" y="1224"/>
                </a:lnTo>
                <a:lnTo>
                  <a:pt x="2281" y="1237"/>
                </a:lnTo>
                <a:lnTo>
                  <a:pt x="2300" y="1249"/>
                </a:lnTo>
                <a:lnTo>
                  <a:pt x="2319" y="1260"/>
                </a:lnTo>
                <a:lnTo>
                  <a:pt x="2338" y="1271"/>
                </a:lnTo>
                <a:lnTo>
                  <a:pt x="2359" y="1281"/>
                </a:lnTo>
                <a:lnTo>
                  <a:pt x="2381" y="1291"/>
                </a:lnTo>
                <a:lnTo>
                  <a:pt x="2403" y="1300"/>
                </a:lnTo>
                <a:lnTo>
                  <a:pt x="2425" y="1308"/>
                </a:lnTo>
                <a:lnTo>
                  <a:pt x="2447" y="1315"/>
                </a:lnTo>
                <a:lnTo>
                  <a:pt x="2471" y="1322"/>
                </a:lnTo>
                <a:lnTo>
                  <a:pt x="2494" y="1328"/>
                </a:lnTo>
                <a:lnTo>
                  <a:pt x="2518" y="1333"/>
                </a:lnTo>
                <a:lnTo>
                  <a:pt x="2542" y="1337"/>
                </a:lnTo>
                <a:lnTo>
                  <a:pt x="2567" y="1340"/>
                </a:lnTo>
                <a:lnTo>
                  <a:pt x="2592" y="1341"/>
                </a:lnTo>
                <a:lnTo>
                  <a:pt x="2617" y="1343"/>
                </a:lnTo>
                <a:lnTo>
                  <a:pt x="2642" y="1343"/>
                </a:lnTo>
                <a:lnTo>
                  <a:pt x="2688" y="1343"/>
                </a:lnTo>
                <a:lnTo>
                  <a:pt x="2733" y="1339"/>
                </a:lnTo>
                <a:lnTo>
                  <a:pt x="2777" y="1333"/>
                </a:lnTo>
                <a:lnTo>
                  <a:pt x="2819" y="1325"/>
                </a:lnTo>
                <a:lnTo>
                  <a:pt x="2860" y="1313"/>
                </a:lnTo>
                <a:lnTo>
                  <a:pt x="2898" y="1302"/>
                </a:lnTo>
                <a:lnTo>
                  <a:pt x="2937" y="1285"/>
                </a:lnTo>
                <a:lnTo>
                  <a:pt x="2972" y="1268"/>
                </a:lnTo>
                <a:lnTo>
                  <a:pt x="3007" y="1247"/>
                </a:lnTo>
                <a:lnTo>
                  <a:pt x="3040" y="1225"/>
                </a:lnTo>
                <a:lnTo>
                  <a:pt x="3072" y="1200"/>
                </a:lnTo>
                <a:lnTo>
                  <a:pt x="3102" y="1172"/>
                </a:lnTo>
                <a:lnTo>
                  <a:pt x="3130" y="1142"/>
                </a:lnTo>
                <a:lnTo>
                  <a:pt x="3158" y="1110"/>
                </a:lnTo>
                <a:lnTo>
                  <a:pt x="3184" y="1075"/>
                </a:lnTo>
                <a:lnTo>
                  <a:pt x="3208" y="1038"/>
                </a:lnTo>
                <a:lnTo>
                  <a:pt x="3264" y="1032"/>
                </a:lnTo>
                <a:lnTo>
                  <a:pt x="3320" y="1025"/>
                </a:lnTo>
                <a:lnTo>
                  <a:pt x="3373" y="1016"/>
                </a:lnTo>
                <a:lnTo>
                  <a:pt x="3426" y="1002"/>
                </a:lnTo>
                <a:lnTo>
                  <a:pt x="3476" y="988"/>
                </a:lnTo>
                <a:lnTo>
                  <a:pt x="3525" y="971"/>
                </a:lnTo>
                <a:lnTo>
                  <a:pt x="3571" y="952"/>
                </a:lnTo>
                <a:lnTo>
                  <a:pt x="3613" y="930"/>
                </a:lnTo>
                <a:lnTo>
                  <a:pt x="3633" y="920"/>
                </a:lnTo>
                <a:lnTo>
                  <a:pt x="3652" y="908"/>
                </a:lnTo>
                <a:lnTo>
                  <a:pt x="3669" y="895"/>
                </a:lnTo>
                <a:lnTo>
                  <a:pt x="3687" y="882"/>
                </a:lnTo>
                <a:lnTo>
                  <a:pt x="3703" y="868"/>
                </a:lnTo>
                <a:lnTo>
                  <a:pt x="3718" y="854"/>
                </a:lnTo>
                <a:lnTo>
                  <a:pt x="3731" y="839"/>
                </a:lnTo>
                <a:lnTo>
                  <a:pt x="3743" y="824"/>
                </a:lnTo>
                <a:lnTo>
                  <a:pt x="3755" y="808"/>
                </a:lnTo>
                <a:lnTo>
                  <a:pt x="3764" y="792"/>
                </a:lnTo>
                <a:lnTo>
                  <a:pt x="3773" y="775"/>
                </a:lnTo>
                <a:lnTo>
                  <a:pt x="3780" y="758"/>
                </a:lnTo>
                <a:lnTo>
                  <a:pt x="3786" y="740"/>
                </a:lnTo>
                <a:lnTo>
                  <a:pt x="3789" y="722"/>
                </a:lnTo>
                <a:lnTo>
                  <a:pt x="3792" y="703"/>
                </a:lnTo>
                <a:lnTo>
                  <a:pt x="3793" y="685"/>
                </a:lnTo>
                <a:lnTo>
                  <a:pt x="3792" y="663"/>
                </a:lnTo>
                <a:lnTo>
                  <a:pt x="3789" y="643"/>
                </a:lnTo>
                <a:lnTo>
                  <a:pt x="3784" y="624"/>
                </a:lnTo>
                <a:lnTo>
                  <a:pt x="3777" y="604"/>
                </a:lnTo>
                <a:lnTo>
                  <a:pt x="3770" y="585"/>
                </a:lnTo>
                <a:lnTo>
                  <a:pt x="3759" y="568"/>
                </a:lnTo>
                <a:lnTo>
                  <a:pt x="3747" y="550"/>
                </a:lnTo>
                <a:lnTo>
                  <a:pt x="3734" y="534"/>
                </a:lnTo>
                <a:lnTo>
                  <a:pt x="3719" y="517"/>
                </a:lnTo>
                <a:lnTo>
                  <a:pt x="3703" y="501"/>
                </a:lnTo>
                <a:lnTo>
                  <a:pt x="3686" y="486"/>
                </a:lnTo>
                <a:lnTo>
                  <a:pt x="3666" y="473"/>
                </a:lnTo>
                <a:lnTo>
                  <a:pt x="3647" y="458"/>
                </a:lnTo>
                <a:lnTo>
                  <a:pt x="3625" y="445"/>
                </a:lnTo>
                <a:lnTo>
                  <a:pt x="3603" y="433"/>
                </a:lnTo>
                <a:lnTo>
                  <a:pt x="3579" y="422"/>
                </a:lnTo>
                <a:lnTo>
                  <a:pt x="3556" y="411"/>
                </a:lnTo>
                <a:lnTo>
                  <a:pt x="3531" y="401"/>
                </a:lnTo>
                <a:lnTo>
                  <a:pt x="3504" y="391"/>
                </a:lnTo>
                <a:lnTo>
                  <a:pt x="3478" y="382"/>
                </a:lnTo>
                <a:lnTo>
                  <a:pt x="3422" y="366"/>
                </a:lnTo>
                <a:lnTo>
                  <a:pt x="3364" y="352"/>
                </a:lnTo>
                <a:lnTo>
                  <a:pt x="3305" y="342"/>
                </a:lnTo>
                <a:lnTo>
                  <a:pt x="3245" y="335"/>
                </a:lnTo>
                <a:lnTo>
                  <a:pt x="3183" y="330"/>
                </a:lnTo>
                <a:lnTo>
                  <a:pt x="3121" y="329"/>
                </a:lnTo>
                <a:lnTo>
                  <a:pt x="3053" y="330"/>
                </a:lnTo>
                <a:lnTo>
                  <a:pt x="2987" y="336"/>
                </a:lnTo>
                <a:lnTo>
                  <a:pt x="2923" y="343"/>
                </a:lnTo>
                <a:lnTo>
                  <a:pt x="2863" y="355"/>
                </a:lnTo>
                <a:lnTo>
                  <a:pt x="2857" y="336"/>
                </a:lnTo>
                <a:lnTo>
                  <a:pt x="2851" y="317"/>
                </a:lnTo>
                <a:lnTo>
                  <a:pt x="2844" y="298"/>
                </a:lnTo>
                <a:lnTo>
                  <a:pt x="2836" y="280"/>
                </a:lnTo>
                <a:lnTo>
                  <a:pt x="2828" y="261"/>
                </a:lnTo>
                <a:lnTo>
                  <a:pt x="2817" y="245"/>
                </a:lnTo>
                <a:lnTo>
                  <a:pt x="2807" y="227"/>
                </a:lnTo>
                <a:lnTo>
                  <a:pt x="2795" y="211"/>
                </a:lnTo>
                <a:lnTo>
                  <a:pt x="2782" y="195"/>
                </a:lnTo>
                <a:lnTo>
                  <a:pt x="2769" y="180"/>
                </a:lnTo>
                <a:lnTo>
                  <a:pt x="2754" y="165"/>
                </a:lnTo>
                <a:lnTo>
                  <a:pt x="2739" y="150"/>
                </a:lnTo>
                <a:lnTo>
                  <a:pt x="2723" y="137"/>
                </a:lnTo>
                <a:lnTo>
                  <a:pt x="2707" y="124"/>
                </a:lnTo>
                <a:lnTo>
                  <a:pt x="2673" y="99"/>
                </a:lnTo>
                <a:lnTo>
                  <a:pt x="2634" y="77"/>
                </a:lnTo>
                <a:lnTo>
                  <a:pt x="2595" y="57"/>
                </a:lnTo>
                <a:lnTo>
                  <a:pt x="2553" y="40"/>
                </a:lnTo>
                <a:lnTo>
                  <a:pt x="2511" y="27"/>
                </a:lnTo>
                <a:lnTo>
                  <a:pt x="2466" y="15"/>
                </a:lnTo>
                <a:lnTo>
                  <a:pt x="2419" y="7"/>
                </a:lnTo>
                <a:lnTo>
                  <a:pt x="2374" y="3"/>
                </a:lnTo>
                <a:lnTo>
                  <a:pt x="2325" y="0"/>
                </a:lnTo>
                <a:lnTo>
                  <a:pt x="2300" y="1"/>
                </a:lnTo>
                <a:lnTo>
                  <a:pt x="2275" y="3"/>
                </a:lnTo>
                <a:lnTo>
                  <a:pt x="2251" y="4"/>
                </a:lnTo>
                <a:lnTo>
                  <a:pt x="2226" y="7"/>
                </a:lnTo>
                <a:lnTo>
                  <a:pt x="2179" y="16"/>
                </a:lnTo>
                <a:lnTo>
                  <a:pt x="2133" y="28"/>
                </a:lnTo>
                <a:lnTo>
                  <a:pt x="2089" y="43"/>
                </a:lnTo>
                <a:lnTo>
                  <a:pt x="2046" y="60"/>
                </a:lnTo>
                <a:lnTo>
                  <a:pt x="2006" y="81"/>
                </a:lnTo>
                <a:lnTo>
                  <a:pt x="1987" y="93"/>
                </a:lnTo>
                <a:lnTo>
                  <a:pt x="1970" y="105"/>
                </a:lnTo>
                <a:lnTo>
                  <a:pt x="1924" y="102"/>
                </a:lnTo>
                <a:lnTo>
                  <a:pt x="1877" y="102"/>
                </a:lnTo>
                <a:lnTo>
                  <a:pt x="1818" y="103"/>
                </a:lnTo>
                <a:lnTo>
                  <a:pt x="1760" y="108"/>
                </a:lnTo>
                <a:lnTo>
                  <a:pt x="1704" y="114"/>
                </a:lnTo>
                <a:lnTo>
                  <a:pt x="1648" y="122"/>
                </a:lnTo>
                <a:lnTo>
                  <a:pt x="1594" y="134"/>
                </a:lnTo>
                <a:lnTo>
                  <a:pt x="1541" y="147"/>
                </a:lnTo>
                <a:lnTo>
                  <a:pt x="1490" y="164"/>
                </a:lnTo>
                <a:lnTo>
                  <a:pt x="1443" y="183"/>
                </a:lnTo>
                <a:lnTo>
                  <a:pt x="1398" y="203"/>
                </a:lnTo>
                <a:lnTo>
                  <a:pt x="1355" y="227"/>
                </a:lnTo>
                <a:lnTo>
                  <a:pt x="1315" y="252"/>
                </a:lnTo>
                <a:lnTo>
                  <a:pt x="1296" y="265"/>
                </a:lnTo>
                <a:lnTo>
                  <a:pt x="1278" y="279"/>
                </a:lnTo>
                <a:lnTo>
                  <a:pt x="1260" y="292"/>
                </a:lnTo>
                <a:lnTo>
                  <a:pt x="1246" y="307"/>
                </a:lnTo>
                <a:lnTo>
                  <a:pt x="1230" y="323"/>
                </a:lnTo>
                <a:lnTo>
                  <a:pt x="1216" y="338"/>
                </a:lnTo>
                <a:lnTo>
                  <a:pt x="1203" y="354"/>
                </a:lnTo>
                <a:lnTo>
                  <a:pt x="1191" y="370"/>
                </a:lnTo>
                <a:lnTo>
                  <a:pt x="1179" y="388"/>
                </a:lnTo>
                <a:lnTo>
                  <a:pt x="1171" y="405"/>
                </a:lnTo>
                <a:lnTo>
                  <a:pt x="1151" y="405"/>
                </a:lnTo>
                <a:lnTo>
                  <a:pt x="1107" y="405"/>
                </a:lnTo>
                <a:lnTo>
                  <a:pt x="1063" y="410"/>
                </a:lnTo>
                <a:lnTo>
                  <a:pt x="1020" y="416"/>
                </a:lnTo>
                <a:lnTo>
                  <a:pt x="979" y="423"/>
                </a:lnTo>
                <a:lnTo>
                  <a:pt x="939" y="433"/>
                </a:lnTo>
                <a:lnTo>
                  <a:pt x="899" y="447"/>
                </a:lnTo>
                <a:lnTo>
                  <a:pt x="862" y="461"/>
                </a:lnTo>
                <a:lnTo>
                  <a:pt x="826" y="478"/>
                </a:lnTo>
                <a:lnTo>
                  <a:pt x="793" y="497"/>
                </a:lnTo>
                <a:lnTo>
                  <a:pt x="762" y="517"/>
                </a:lnTo>
                <a:lnTo>
                  <a:pt x="734" y="541"/>
                </a:lnTo>
                <a:lnTo>
                  <a:pt x="722" y="553"/>
                </a:lnTo>
                <a:lnTo>
                  <a:pt x="711" y="565"/>
                </a:lnTo>
                <a:lnTo>
                  <a:pt x="699" y="578"/>
                </a:lnTo>
                <a:lnTo>
                  <a:pt x="688" y="591"/>
                </a:lnTo>
                <a:lnTo>
                  <a:pt x="680" y="606"/>
                </a:lnTo>
                <a:lnTo>
                  <a:pt x="671" y="619"/>
                </a:lnTo>
                <a:lnTo>
                  <a:pt x="663" y="635"/>
                </a:lnTo>
                <a:lnTo>
                  <a:pt x="658" y="650"/>
                </a:lnTo>
                <a:lnTo>
                  <a:pt x="653" y="666"/>
                </a:lnTo>
                <a:lnTo>
                  <a:pt x="649" y="681"/>
                </a:lnTo>
                <a:lnTo>
                  <a:pt x="647" y="696"/>
                </a:lnTo>
                <a:lnTo>
                  <a:pt x="649" y="711"/>
                </a:lnTo>
                <a:lnTo>
                  <a:pt x="652" y="722"/>
                </a:lnTo>
                <a:lnTo>
                  <a:pt x="659" y="733"/>
                </a:lnTo>
                <a:lnTo>
                  <a:pt x="668" y="742"/>
                </a:lnTo>
                <a:lnTo>
                  <a:pt x="678" y="747"/>
                </a:lnTo>
                <a:lnTo>
                  <a:pt x="691" y="752"/>
                </a:lnTo>
                <a:lnTo>
                  <a:pt x="706" y="753"/>
                </a:lnTo>
                <a:close/>
                <a:moveTo>
                  <a:pt x="1151" y="523"/>
                </a:moveTo>
                <a:lnTo>
                  <a:pt x="1151" y="523"/>
                </a:lnTo>
                <a:lnTo>
                  <a:pt x="1181" y="523"/>
                </a:lnTo>
                <a:lnTo>
                  <a:pt x="1199" y="523"/>
                </a:lnTo>
                <a:lnTo>
                  <a:pt x="1215" y="522"/>
                </a:lnTo>
                <a:lnTo>
                  <a:pt x="1230" y="517"/>
                </a:lnTo>
                <a:lnTo>
                  <a:pt x="1237" y="514"/>
                </a:lnTo>
                <a:lnTo>
                  <a:pt x="1244" y="512"/>
                </a:lnTo>
                <a:lnTo>
                  <a:pt x="1250" y="507"/>
                </a:lnTo>
                <a:lnTo>
                  <a:pt x="1255" y="501"/>
                </a:lnTo>
                <a:lnTo>
                  <a:pt x="1259" y="494"/>
                </a:lnTo>
                <a:lnTo>
                  <a:pt x="1263" y="485"/>
                </a:lnTo>
                <a:lnTo>
                  <a:pt x="1268" y="473"/>
                </a:lnTo>
                <a:lnTo>
                  <a:pt x="1275" y="460"/>
                </a:lnTo>
                <a:lnTo>
                  <a:pt x="1281" y="448"/>
                </a:lnTo>
                <a:lnTo>
                  <a:pt x="1290" y="435"/>
                </a:lnTo>
                <a:lnTo>
                  <a:pt x="1300" y="423"/>
                </a:lnTo>
                <a:lnTo>
                  <a:pt x="1311" y="410"/>
                </a:lnTo>
                <a:lnTo>
                  <a:pt x="1334" y="386"/>
                </a:lnTo>
                <a:lnTo>
                  <a:pt x="1361" y="364"/>
                </a:lnTo>
                <a:lnTo>
                  <a:pt x="1393" y="342"/>
                </a:lnTo>
                <a:lnTo>
                  <a:pt x="1427" y="321"/>
                </a:lnTo>
                <a:lnTo>
                  <a:pt x="1465" y="302"/>
                </a:lnTo>
                <a:lnTo>
                  <a:pt x="1508" y="283"/>
                </a:lnTo>
                <a:lnTo>
                  <a:pt x="1552" y="268"/>
                </a:lnTo>
                <a:lnTo>
                  <a:pt x="1600" y="254"/>
                </a:lnTo>
                <a:lnTo>
                  <a:pt x="1650" y="242"/>
                </a:lnTo>
                <a:lnTo>
                  <a:pt x="1703" y="233"/>
                </a:lnTo>
                <a:lnTo>
                  <a:pt x="1759" y="226"/>
                </a:lnTo>
                <a:lnTo>
                  <a:pt x="1816" y="221"/>
                </a:lnTo>
                <a:lnTo>
                  <a:pt x="1877" y="220"/>
                </a:lnTo>
                <a:lnTo>
                  <a:pt x="1930" y="221"/>
                </a:lnTo>
                <a:lnTo>
                  <a:pt x="1980" y="224"/>
                </a:lnTo>
                <a:lnTo>
                  <a:pt x="1990" y="224"/>
                </a:lnTo>
                <a:lnTo>
                  <a:pt x="2001" y="221"/>
                </a:lnTo>
                <a:lnTo>
                  <a:pt x="2014" y="217"/>
                </a:lnTo>
                <a:lnTo>
                  <a:pt x="2027" y="209"/>
                </a:lnTo>
                <a:lnTo>
                  <a:pt x="2058" y="193"/>
                </a:lnTo>
                <a:lnTo>
                  <a:pt x="2096" y="172"/>
                </a:lnTo>
                <a:lnTo>
                  <a:pt x="2117" y="162"/>
                </a:lnTo>
                <a:lnTo>
                  <a:pt x="2141" y="153"/>
                </a:lnTo>
                <a:lnTo>
                  <a:pt x="2166" y="144"/>
                </a:lnTo>
                <a:lnTo>
                  <a:pt x="2194" y="136"/>
                </a:lnTo>
                <a:lnTo>
                  <a:pt x="2223" y="128"/>
                </a:lnTo>
                <a:lnTo>
                  <a:pt x="2256" y="124"/>
                </a:lnTo>
                <a:lnTo>
                  <a:pt x="2289" y="119"/>
                </a:lnTo>
                <a:lnTo>
                  <a:pt x="2325" y="118"/>
                </a:lnTo>
                <a:lnTo>
                  <a:pt x="2369" y="119"/>
                </a:lnTo>
                <a:lnTo>
                  <a:pt x="2409" y="122"/>
                </a:lnTo>
                <a:lnTo>
                  <a:pt x="2447" y="128"/>
                </a:lnTo>
                <a:lnTo>
                  <a:pt x="2481" y="136"/>
                </a:lnTo>
                <a:lnTo>
                  <a:pt x="2512" y="144"/>
                </a:lnTo>
                <a:lnTo>
                  <a:pt x="2540" y="156"/>
                </a:lnTo>
                <a:lnTo>
                  <a:pt x="2565" y="168"/>
                </a:lnTo>
                <a:lnTo>
                  <a:pt x="2589" y="181"/>
                </a:lnTo>
                <a:lnTo>
                  <a:pt x="2609" y="196"/>
                </a:lnTo>
                <a:lnTo>
                  <a:pt x="2629" y="212"/>
                </a:lnTo>
                <a:lnTo>
                  <a:pt x="2645" y="228"/>
                </a:lnTo>
                <a:lnTo>
                  <a:pt x="2660" y="245"/>
                </a:lnTo>
                <a:lnTo>
                  <a:pt x="2673" y="262"/>
                </a:lnTo>
                <a:lnTo>
                  <a:pt x="2685" y="282"/>
                </a:lnTo>
                <a:lnTo>
                  <a:pt x="2696" y="299"/>
                </a:lnTo>
                <a:lnTo>
                  <a:pt x="2705" y="317"/>
                </a:lnTo>
                <a:lnTo>
                  <a:pt x="2721" y="352"/>
                </a:lnTo>
                <a:lnTo>
                  <a:pt x="2733" y="388"/>
                </a:lnTo>
                <a:lnTo>
                  <a:pt x="2745" y="419"/>
                </a:lnTo>
                <a:lnTo>
                  <a:pt x="2757" y="445"/>
                </a:lnTo>
                <a:lnTo>
                  <a:pt x="2763" y="457"/>
                </a:lnTo>
                <a:lnTo>
                  <a:pt x="2770" y="466"/>
                </a:lnTo>
                <a:lnTo>
                  <a:pt x="2777" y="475"/>
                </a:lnTo>
                <a:lnTo>
                  <a:pt x="2785" y="481"/>
                </a:lnTo>
                <a:lnTo>
                  <a:pt x="2794" y="485"/>
                </a:lnTo>
                <a:lnTo>
                  <a:pt x="2804" y="488"/>
                </a:lnTo>
                <a:lnTo>
                  <a:pt x="2816" y="488"/>
                </a:lnTo>
                <a:lnTo>
                  <a:pt x="2828" y="485"/>
                </a:lnTo>
                <a:lnTo>
                  <a:pt x="2860" y="476"/>
                </a:lnTo>
                <a:lnTo>
                  <a:pt x="2894" y="469"/>
                </a:lnTo>
                <a:lnTo>
                  <a:pt x="2929" y="463"/>
                </a:lnTo>
                <a:lnTo>
                  <a:pt x="2966" y="457"/>
                </a:lnTo>
                <a:lnTo>
                  <a:pt x="3003" y="453"/>
                </a:lnTo>
                <a:lnTo>
                  <a:pt x="3041" y="450"/>
                </a:lnTo>
                <a:lnTo>
                  <a:pt x="3081" y="448"/>
                </a:lnTo>
                <a:lnTo>
                  <a:pt x="3121" y="447"/>
                </a:lnTo>
                <a:lnTo>
                  <a:pt x="3184" y="448"/>
                </a:lnTo>
                <a:lnTo>
                  <a:pt x="3245" y="453"/>
                </a:lnTo>
                <a:lnTo>
                  <a:pt x="3302" y="460"/>
                </a:lnTo>
                <a:lnTo>
                  <a:pt x="3355" y="470"/>
                </a:lnTo>
                <a:lnTo>
                  <a:pt x="3404" y="482"/>
                </a:lnTo>
                <a:lnTo>
                  <a:pt x="3450" y="495"/>
                </a:lnTo>
                <a:lnTo>
                  <a:pt x="3491" y="512"/>
                </a:lnTo>
                <a:lnTo>
                  <a:pt x="3529" y="528"/>
                </a:lnTo>
                <a:lnTo>
                  <a:pt x="3562" y="545"/>
                </a:lnTo>
                <a:lnTo>
                  <a:pt x="3591" y="565"/>
                </a:lnTo>
                <a:lnTo>
                  <a:pt x="3616" y="585"/>
                </a:lnTo>
                <a:lnTo>
                  <a:pt x="3637" y="604"/>
                </a:lnTo>
                <a:lnTo>
                  <a:pt x="3646" y="615"/>
                </a:lnTo>
                <a:lnTo>
                  <a:pt x="3653" y="625"/>
                </a:lnTo>
                <a:lnTo>
                  <a:pt x="3661" y="635"/>
                </a:lnTo>
                <a:lnTo>
                  <a:pt x="3665" y="646"/>
                </a:lnTo>
                <a:lnTo>
                  <a:pt x="3669" y="656"/>
                </a:lnTo>
                <a:lnTo>
                  <a:pt x="3672" y="665"/>
                </a:lnTo>
                <a:lnTo>
                  <a:pt x="3674" y="675"/>
                </a:lnTo>
                <a:lnTo>
                  <a:pt x="3675" y="685"/>
                </a:lnTo>
                <a:lnTo>
                  <a:pt x="3674" y="694"/>
                </a:lnTo>
                <a:lnTo>
                  <a:pt x="3672" y="705"/>
                </a:lnTo>
                <a:lnTo>
                  <a:pt x="3669" y="713"/>
                </a:lnTo>
                <a:lnTo>
                  <a:pt x="3665" y="724"/>
                </a:lnTo>
                <a:lnTo>
                  <a:pt x="3661" y="734"/>
                </a:lnTo>
                <a:lnTo>
                  <a:pt x="3653" y="744"/>
                </a:lnTo>
                <a:lnTo>
                  <a:pt x="3646" y="755"/>
                </a:lnTo>
                <a:lnTo>
                  <a:pt x="3637" y="765"/>
                </a:lnTo>
                <a:lnTo>
                  <a:pt x="3616" y="784"/>
                </a:lnTo>
                <a:lnTo>
                  <a:pt x="3591" y="805"/>
                </a:lnTo>
                <a:lnTo>
                  <a:pt x="3562" y="824"/>
                </a:lnTo>
                <a:lnTo>
                  <a:pt x="3529" y="842"/>
                </a:lnTo>
                <a:lnTo>
                  <a:pt x="3491" y="858"/>
                </a:lnTo>
                <a:lnTo>
                  <a:pt x="3450" y="874"/>
                </a:lnTo>
                <a:lnTo>
                  <a:pt x="3404" y="887"/>
                </a:lnTo>
                <a:lnTo>
                  <a:pt x="3355" y="899"/>
                </a:lnTo>
                <a:lnTo>
                  <a:pt x="3302" y="910"/>
                </a:lnTo>
                <a:lnTo>
                  <a:pt x="3245" y="917"/>
                </a:lnTo>
                <a:lnTo>
                  <a:pt x="3184" y="921"/>
                </a:lnTo>
                <a:lnTo>
                  <a:pt x="3121" y="923"/>
                </a:lnTo>
                <a:lnTo>
                  <a:pt x="3103" y="957"/>
                </a:lnTo>
                <a:lnTo>
                  <a:pt x="3083" y="988"/>
                </a:lnTo>
                <a:lnTo>
                  <a:pt x="3061" y="1019"/>
                </a:lnTo>
                <a:lnTo>
                  <a:pt x="3038" y="1047"/>
                </a:lnTo>
                <a:lnTo>
                  <a:pt x="3013" y="1073"/>
                </a:lnTo>
                <a:lnTo>
                  <a:pt x="2987" y="1098"/>
                </a:lnTo>
                <a:lnTo>
                  <a:pt x="2959" y="1122"/>
                </a:lnTo>
                <a:lnTo>
                  <a:pt x="2929" y="1142"/>
                </a:lnTo>
                <a:lnTo>
                  <a:pt x="2898" y="1162"/>
                </a:lnTo>
                <a:lnTo>
                  <a:pt x="2866" y="1178"/>
                </a:lnTo>
                <a:lnTo>
                  <a:pt x="2832" y="1193"/>
                </a:lnTo>
                <a:lnTo>
                  <a:pt x="2797" y="1204"/>
                </a:lnTo>
                <a:lnTo>
                  <a:pt x="2760" y="1213"/>
                </a:lnTo>
                <a:lnTo>
                  <a:pt x="2721" y="1221"/>
                </a:lnTo>
                <a:lnTo>
                  <a:pt x="2682" y="1225"/>
                </a:lnTo>
                <a:lnTo>
                  <a:pt x="2642" y="1225"/>
                </a:lnTo>
                <a:lnTo>
                  <a:pt x="2618" y="1225"/>
                </a:lnTo>
                <a:lnTo>
                  <a:pt x="2595" y="1224"/>
                </a:lnTo>
                <a:lnTo>
                  <a:pt x="2550" y="1219"/>
                </a:lnTo>
                <a:lnTo>
                  <a:pt x="2508" y="1210"/>
                </a:lnTo>
                <a:lnTo>
                  <a:pt x="2468" y="1198"/>
                </a:lnTo>
                <a:lnTo>
                  <a:pt x="2431" y="1185"/>
                </a:lnTo>
                <a:lnTo>
                  <a:pt x="2396" y="1169"/>
                </a:lnTo>
                <a:lnTo>
                  <a:pt x="2363" y="1150"/>
                </a:lnTo>
                <a:lnTo>
                  <a:pt x="2334" y="1129"/>
                </a:lnTo>
                <a:lnTo>
                  <a:pt x="2306" y="1106"/>
                </a:lnTo>
                <a:lnTo>
                  <a:pt x="2282" y="1082"/>
                </a:lnTo>
                <a:lnTo>
                  <a:pt x="2263" y="1055"/>
                </a:lnTo>
                <a:lnTo>
                  <a:pt x="2245" y="1029"/>
                </a:lnTo>
                <a:lnTo>
                  <a:pt x="2238" y="1014"/>
                </a:lnTo>
                <a:lnTo>
                  <a:pt x="2232" y="1001"/>
                </a:lnTo>
                <a:lnTo>
                  <a:pt x="2226" y="986"/>
                </a:lnTo>
                <a:lnTo>
                  <a:pt x="2222" y="971"/>
                </a:lnTo>
                <a:lnTo>
                  <a:pt x="2219" y="957"/>
                </a:lnTo>
                <a:lnTo>
                  <a:pt x="2216" y="942"/>
                </a:lnTo>
                <a:lnTo>
                  <a:pt x="2214" y="927"/>
                </a:lnTo>
                <a:lnTo>
                  <a:pt x="2214" y="913"/>
                </a:lnTo>
                <a:lnTo>
                  <a:pt x="2213" y="895"/>
                </a:lnTo>
                <a:lnTo>
                  <a:pt x="2213" y="877"/>
                </a:lnTo>
                <a:lnTo>
                  <a:pt x="2208" y="861"/>
                </a:lnTo>
                <a:lnTo>
                  <a:pt x="2207" y="854"/>
                </a:lnTo>
                <a:lnTo>
                  <a:pt x="2204" y="846"/>
                </a:lnTo>
                <a:lnTo>
                  <a:pt x="2200" y="840"/>
                </a:lnTo>
                <a:lnTo>
                  <a:pt x="2195" y="836"/>
                </a:lnTo>
                <a:lnTo>
                  <a:pt x="2189" y="831"/>
                </a:lnTo>
                <a:lnTo>
                  <a:pt x="2182" y="827"/>
                </a:lnTo>
                <a:lnTo>
                  <a:pt x="2173" y="826"/>
                </a:lnTo>
                <a:lnTo>
                  <a:pt x="2164" y="826"/>
                </a:lnTo>
                <a:lnTo>
                  <a:pt x="2154" y="826"/>
                </a:lnTo>
                <a:lnTo>
                  <a:pt x="2142" y="828"/>
                </a:lnTo>
                <a:lnTo>
                  <a:pt x="2111" y="836"/>
                </a:lnTo>
                <a:lnTo>
                  <a:pt x="2080" y="842"/>
                </a:lnTo>
                <a:lnTo>
                  <a:pt x="2048" y="846"/>
                </a:lnTo>
                <a:lnTo>
                  <a:pt x="2015" y="851"/>
                </a:lnTo>
                <a:lnTo>
                  <a:pt x="1981" y="855"/>
                </a:lnTo>
                <a:lnTo>
                  <a:pt x="1947" y="858"/>
                </a:lnTo>
                <a:lnTo>
                  <a:pt x="1912" y="859"/>
                </a:lnTo>
                <a:lnTo>
                  <a:pt x="1877" y="859"/>
                </a:lnTo>
                <a:lnTo>
                  <a:pt x="1835" y="859"/>
                </a:lnTo>
                <a:lnTo>
                  <a:pt x="1796" y="856"/>
                </a:lnTo>
                <a:lnTo>
                  <a:pt x="1759" y="854"/>
                </a:lnTo>
                <a:lnTo>
                  <a:pt x="1723" y="849"/>
                </a:lnTo>
                <a:lnTo>
                  <a:pt x="1689" y="845"/>
                </a:lnTo>
                <a:lnTo>
                  <a:pt x="1657" y="839"/>
                </a:lnTo>
                <a:lnTo>
                  <a:pt x="1628" y="831"/>
                </a:lnTo>
                <a:lnTo>
                  <a:pt x="1600" y="824"/>
                </a:lnTo>
                <a:lnTo>
                  <a:pt x="1572" y="817"/>
                </a:lnTo>
                <a:lnTo>
                  <a:pt x="1546" y="808"/>
                </a:lnTo>
                <a:lnTo>
                  <a:pt x="1523" y="798"/>
                </a:lnTo>
                <a:lnTo>
                  <a:pt x="1501" y="789"/>
                </a:lnTo>
                <a:lnTo>
                  <a:pt x="1459" y="768"/>
                </a:lnTo>
                <a:lnTo>
                  <a:pt x="1423" y="747"/>
                </a:lnTo>
                <a:lnTo>
                  <a:pt x="1392" y="727"/>
                </a:lnTo>
                <a:lnTo>
                  <a:pt x="1364" y="706"/>
                </a:lnTo>
                <a:lnTo>
                  <a:pt x="1319" y="671"/>
                </a:lnTo>
                <a:lnTo>
                  <a:pt x="1300" y="656"/>
                </a:lnTo>
                <a:lnTo>
                  <a:pt x="1284" y="646"/>
                </a:lnTo>
                <a:lnTo>
                  <a:pt x="1268" y="638"/>
                </a:lnTo>
                <a:lnTo>
                  <a:pt x="1262" y="637"/>
                </a:lnTo>
                <a:lnTo>
                  <a:pt x="1255" y="635"/>
                </a:lnTo>
                <a:lnTo>
                  <a:pt x="806" y="635"/>
                </a:lnTo>
                <a:lnTo>
                  <a:pt x="820" y="624"/>
                </a:lnTo>
                <a:lnTo>
                  <a:pt x="833" y="613"/>
                </a:lnTo>
                <a:lnTo>
                  <a:pt x="848" y="603"/>
                </a:lnTo>
                <a:lnTo>
                  <a:pt x="864" y="593"/>
                </a:lnTo>
                <a:lnTo>
                  <a:pt x="882" y="582"/>
                </a:lnTo>
                <a:lnTo>
                  <a:pt x="901" y="573"/>
                </a:lnTo>
                <a:lnTo>
                  <a:pt x="920" y="565"/>
                </a:lnTo>
                <a:lnTo>
                  <a:pt x="942" y="556"/>
                </a:lnTo>
                <a:lnTo>
                  <a:pt x="964" y="548"/>
                </a:lnTo>
                <a:lnTo>
                  <a:pt x="988" y="542"/>
                </a:lnTo>
                <a:lnTo>
                  <a:pt x="1011" y="537"/>
                </a:lnTo>
                <a:lnTo>
                  <a:pt x="1038" y="532"/>
                </a:lnTo>
                <a:lnTo>
                  <a:pt x="1064" y="528"/>
                </a:lnTo>
                <a:lnTo>
                  <a:pt x="1092" y="525"/>
                </a:lnTo>
                <a:lnTo>
                  <a:pt x="1120" y="523"/>
                </a:lnTo>
                <a:lnTo>
                  <a:pt x="1151" y="523"/>
                </a:lnTo>
                <a:close/>
                <a:moveTo>
                  <a:pt x="1583" y="1856"/>
                </a:moveTo>
                <a:lnTo>
                  <a:pt x="1583" y="2460"/>
                </a:lnTo>
                <a:lnTo>
                  <a:pt x="5664" y="2460"/>
                </a:lnTo>
                <a:lnTo>
                  <a:pt x="5664" y="1856"/>
                </a:lnTo>
                <a:lnTo>
                  <a:pt x="1583" y="1856"/>
                </a:lnTo>
                <a:close/>
                <a:moveTo>
                  <a:pt x="976" y="905"/>
                </a:moveTo>
                <a:lnTo>
                  <a:pt x="653" y="905"/>
                </a:lnTo>
                <a:lnTo>
                  <a:pt x="585" y="3119"/>
                </a:lnTo>
                <a:lnTo>
                  <a:pt x="1036" y="2938"/>
                </a:lnTo>
                <a:lnTo>
                  <a:pt x="976" y="905"/>
                </a:lnTo>
                <a:close/>
                <a:moveTo>
                  <a:pt x="719" y="2597"/>
                </a:moveTo>
                <a:lnTo>
                  <a:pt x="767" y="1023"/>
                </a:lnTo>
                <a:lnTo>
                  <a:pt x="861" y="1023"/>
                </a:lnTo>
                <a:lnTo>
                  <a:pt x="914" y="2794"/>
                </a:lnTo>
                <a:lnTo>
                  <a:pt x="719" y="2597"/>
                </a:lnTo>
                <a:close/>
                <a:moveTo>
                  <a:pt x="5239" y="3445"/>
                </a:moveTo>
                <a:lnTo>
                  <a:pt x="3771" y="3445"/>
                </a:lnTo>
                <a:lnTo>
                  <a:pt x="3771" y="3054"/>
                </a:lnTo>
                <a:lnTo>
                  <a:pt x="3770" y="3038"/>
                </a:lnTo>
                <a:lnTo>
                  <a:pt x="3764" y="3025"/>
                </a:lnTo>
                <a:lnTo>
                  <a:pt x="3761" y="3019"/>
                </a:lnTo>
                <a:lnTo>
                  <a:pt x="3756" y="3013"/>
                </a:lnTo>
                <a:lnTo>
                  <a:pt x="3752" y="3009"/>
                </a:lnTo>
                <a:lnTo>
                  <a:pt x="3747" y="3004"/>
                </a:lnTo>
                <a:lnTo>
                  <a:pt x="3742" y="3001"/>
                </a:lnTo>
                <a:lnTo>
                  <a:pt x="3734" y="2998"/>
                </a:lnTo>
                <a:lnTo>
                  <a:pt x="3728" y="2997"/>
                </a:lnTo>
                <a:lnTo>
                  <a:pt x="3719" y="2995"/>
                </a:lnTo>
                <a:lnTo>
                  <a:pt x="3712" y="2995"/>
                </a:lnTo>
                <a:lnTo>
                  <a:pt x="3703" y="2997"/>
                </a:lnTo>
                <a:lnTo>
                  <a:pt x="3694" y="2998"/>
                </a:lnTo>
                <a:lnTo>
                  <a:pt x="3686" y="3003"/>
                </a:lnTo>
                <a:lnTo>
                  <a:pt x="2680" y="3392"/>
                </a:lnTo>
                <a:lnTo>
                  <a:pt x="2680" y="3057"/>
                </a:lnTo>
                <a:lnTo>
                  <a:pt x="2679" y="3040"/>
                </a:lnTo>
                <a:lnTo>
                  <a:pt x="2677" y="3032"/>
                </a:lnTo>
                <a:lnTo>
                  <a:pt x="2674" y="3026"/>
                </a:lnTo>
                <a:lnTo>
                  <a:pt x="2671" y="3019"/>
                </a:lnTo>
                <a:lnTo>
                  <a:pt x="2667" y="3015"/>
                </a:lnTo>
                <a:lnTo>
                  <a:pt x="2662" y="3009"/>
                </a:lnTo>
                <a:lnTo>
                  <a:pt x="2657" y="3006"/>
                </a:lnTo>
                <a:lnTo>
                  <a:pt x="2651" y="3001"/>
                </a:lnTo>
                <a:lnTo>
                  <a:pt x="2645" y="3000"/>
                </a:lnTo>
                <a:lnTo>
                  <a:pt x="2639" y="2997"/>
                </a:lnTo>
                <a:lnTo>
                  <a:pt x="2632" y="2997"/>
                </a:lnTo>
                <a:lnTo>
                  <a:pt x="2624" y="2997"/>
                </a:lnTo>
                <a:lnTo>
                  <a:pt x="2617" y="2997"/>
                </a:lnTo>
                <a:lnTo>
                  <a:pt x="2601" y="3003"/>
                </a:lnTo>
                <a:lnTo>
                  <a:pt x="2033" y="3223"/>
                </a:lnTo>
                <a:lnTo>
                  <a:pt x="2033" y="2578"/>
                </a:lnTo>
                <a:lnTo>
                  <a:pt x="1797" y="2578"/>
                </a:lnTo>
                <a:lnTo>
                  <a:pt x="1797" y="3314"/>
                </a:lnTo>
                <a:lnTo>
                  <a:pt x="1595" y="3392"/>
                </a:lnTo>
                <a:lnTo>
                  <a:pt x="1595" y="3057"/>
                </a:lnTo>
                <a:lnTo>
                  <a:pt x="1594" y="3040"/>
                </a:lnTo>
                <a:lnTo>
                  <a:pt x="1591" y="3032"/>
                </a:lnTo>
                <a:lnTo>
                  <a:pt x="1588" y="3025"/>
                </a:lnTo>
                <a:lnTo>
                  <a:pt x="1585" y="3019"/>
                </a:lnTo>
                <a:lnTo>
                  <a:pt x="1580" y="3013"/>
                </a:lnTo>
                <a:lnTo>
                  <a:pt x="1576" y="3009"/>
                </a:lnTo>
                <a:lnTo>
                  <a:pt x="1572" y="3004"/>
                </a:lnTo>
                <a:lnTo>
                  <a:pt x="1566" y="3001"/>
                </a:lnTo>
                <a:lnTo>
                  <a:pt x="1560" y="2998"/>
                </a:lnTo>
                <a:lnTo>
                  <a:pt x="1552" y="2997"/>
                </a:lnTo>
                <a:lnTo>
                  <a:pt x="1545" y="2997"/>
                </a:lnTo>
                <a:lnTo>
                  <a:pt x="1538" y="2997"/>
                </a:lnTo>
                <a:lnTo>
                  <a:pt x="1530" y="2997"/>
                </a:lnTo>
                <a:lnTo>
                  <a:pt x="1514" y="3003"/>
                </a:lnTo>
                <a:lnTo>
                  <a:pt x="445" y="3429"/>
                </a:lnTo>
                <a:lnTo>
                  <a:pt x="0" y="3429"/>
                </a:lnTo>
                <a:lnTo>
                  <a:pt x="0" y="4763"/>
                </a:lnTo>
                <a:lnTo>
                  <a:pt x="5475" y="4763"/>
                </a:lnTo>
                <a:lnTo>
                  <a:pt x="5475" y="2578"/>
                </a:lnTo>
                <a:lnTo>
                  <a:pt x="5239" y="2578"/>
                </a:lnTo>
                <a:lnTo>
                  <a:pt x="5239" y="3445"/>
                </a:lnTo>
                <a:close/>
                <a:moveTo>
                  <a:pt x="5239" y="4527"/>
                </a:moveTo>
                <a:lnTo>
                  <a:pt x="236" y="4527"/>
                </a:lnTo>
                <a:lnTo>
                  <a:pt x="234" y="3560"/>
                </a:lnTo>
                <a:lnTo>
                  <a:pt x="435" y="3560"/>
                </a:lnTo>
                <a:lnTo>
                  <a:pt x="1477" y="3144"/>
                </a:lnTo>
                <a:lnTo>
                  <a:pt x="1477" y="3478"/>
                </a:lnTo>
                <a:lnTo>
                  <a:pt x="1479" y="3495"/>
                </a:lnTo>
                <a:lnTo>
                  <a:pt x="1480" y="3503"/>
                </a:lnTo>
                <a:lnTo>
                  <a:pt x="1483" y="3508"/>
                </a:lnTo>
                <a:lnTo>
                  <a:pt x="1486" y="3516"/>
                </a:lnTo>
                <a:lnTo>
                  <a:pt x="1490" y="3520"/>
                </a:lnTo>
                <a:lnTo>
                  <a:pt x="1495" y="3526"/>
                </a:lnTo>
                <a:lnTo>
                  <a:pt x="1501" y="3531"/>
                </a:lnTo>
                <a:lnTo>
                  <a:pt x="1505" y="3534"/>
                </a:lnTo>
                <a:lnTo>
                  <a:pt x="1513" y="3537"/>
                </a:lnTo>
                <a:lnTo>
                  <a:pt x="1518" y="3538"/>
                </a:lnTo>
                <a:lnTo>
                  <a:pt x="1526" y="3538"/>
                </a:lnTo>
                <a:lnTo>
                  <a:pt x="1533" y="3538"/>
                </a:lnTo>
                <a:lnTo>
                  <a:pt x="1541" y="3538"/>
                </a:lnTo>
                <a:lnTo>
                  <a:pt x="1557" y="3534"/>
                </a:lnTo>
                <a:lnTo>
                  <a:pt x="2562" y="3143"/>
                </a:lnTo>
                <a:lnTo>
                  <a:pt x="2562" y="3478"/>
                </a:lnTo>
                <a:lnTo>
                  <a:pt x="2564" y="3495"/>
                </a:lnTo>
                <a:lnTo>
                  <a:pt x="2565" y="3503"/>
                </a:lnTo>
                <a:lnTo>
                  <a:pt x="2568" y="3508"/>
                </a:lnTo>
                <a:lnTo>
                  <a:pt x="2573" y="3516"/>
                </a:lnTo>
                <a:lnTo>
                  <a:pt x="2575" y="3520"/>
                </a:lnTo>
                <a:lnTo>
                  <a:pt x="2580" y="3526"/>
                </a:lnTo>
                <a:lnTo>
                  <a:pt x="2586" y="3531"/>
                </a:lnTo>
                <a:lnTo>
                  <a:pt x="2592" y="3534"/>
                </a:lnTo>
                <a:lnTo>
                  <a:pt x="2598" y="3537"/>
                </a:lnTo>
                <a:lnTo>
                  <a:pt x="2603" y="3538"/>
                </a:lnTo>
                <a:lnTo>
                  <a:pt x="2611" y="3538"/>
                </a:lnTo>
                <a:lnTo>
                  <a:pt x="2618" y="3538"/>
                </a:lnTo>
                <a:lnTo>
                  <a:pt x="2626" y="3538"/>
                </a:lnTo>
                <a:lnTo>
                  <a:pt x="2643" y="3534"/>
                </a:lnTo>
                <a:lnTo>
                  <a:pt x="3649" y="3143"/>
                </a:lnTo>
                <a:lnTo>
                  <a:pt x="3644" y="3489"/>
                </a:lnTo>
                <a:lnTo>
                  <a:pt x="3646" y="3503"/>
                </a:lnTo>
                <a:lnTo>
                  <a:pt x="3649" y="3517"/>
                </a:lnTo>
                <a:lnTo>
                  <a:pt x="3655" y="3529"/>
                </a:lnTo>
                <a:lnTo>
                  <a:pt x="3662" y="3541"/>
                </a:lnTo>
                <a:lnTo>
                  <a:pt x="3672" y="3550"/>
                </a:lnTo>
                <a:lnTo>
                  <a:pt x="3684" y="3557"/>
                </a:lnTo>
                <a:lnTo>
                  <a:pt x="3697" y="3562"/>
                </a:lnTo>
                <a:lnTo>
                  <a:pt x="3712" y="3563"/>
                </a:lnTo>
                <a:lnTo>
                  <a:pt x="5239" y="3563"/>
                </a:lnTo>
                <a:lnTo>
                  <a:pt x="5239" y="452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/>
          <a:lstStyle/>
          <a:p>
            <a:endParaRPr lang="es-PE" dirty="0"/>
          </a:p>
        </p:txBody>
      </p:sp>
      <p:sp>
        <p:nvSpPr>
          <p:cNvPr id="3" name="Down Arrow 2"/>
          <p:cNvSpPr/>
          <p:nvPr/>
        </p:nvSpPr>
        <p:spPr>
          <a:xfrm rot="19689991">
            <a:off x="739626" y="2482075"/>
            <a:ext cx="542925" cy="424543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PE" sz="1200" dirty="0">
              <a:solidFill>
                <a:schemeClr val="bg2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1331117" y="4053708"/>
            <a:ext cx="542925" cy="424543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PE" sz="1200" dirty="0">
              <a:solidFill>
                <a:schemeClr val="bg2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 rot="1677765">
            <a:off x="1792476" y="2492487"/>
            <a:ext cx="542925" cy="424543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PE" sz="1200" dirty="0">
              <a:solidFill>
                <a:srgbClr val="F04C3E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18930278">
            <a:off x="2154442" y="4656519"/>
            <a:ext cx="421444" cy="430664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PE" sz="1200" dirty="0">
              <a:solidFill>
                <a:schemeClr val="bg2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 rot="2618120">
            <a:off x="5169365" y="3838376"/>
            <a:ext cx="421444" cy="430664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PE" sz="1200" dirty="0">
              <a:solidFill>
                <a:schemeClr val="bg2"/>
              </a:solidFill>
            </a:endParaRPr>
          </a:p>
        </p:txBody>
      </p:sp>
      <p:sp>
        <p:nvSpPr>
          <p:cNvPr id="15" name="Freeform 42"/>
          <p:cNvSpPr>
            <a:spLocks noChangeAspect="1" noEditPoints="1"/>
          </p:cNvSpPr>
          <p:nvPr/>
        </p:nvSpPr>
        <p:spPr bwMode="auto">
          <a:xfrm>
            <a:off x="7873194" y="4213980"/>
            <a:ext cx="625475" cy="755650"/>
          </a:xfrm>
          <a:custGeom>
            <a:avLst/>
            <a:gdLst>
              <a:gd name="T0" fmla="*/ 2147483647 w 3942"/>
              <a:gd name="T1" fmla="*/ 2147483647 h 4763"/>
              <a:gd name="T2" fmla="*/ 2147483647 w 3942"/>
              <a:gd name="T3" fmla="*/ 2147483647 h 4763"/>
              <a:gd name="T4" fmla="*/ 2147483647 w 3942"/>
              <a:gd name="T5" fmla="*/ 2147483647 h 4763"/>
              <a:gd name="T6" fmla="*/ 2147483647 w 3942"/>
              <a:gd name="T7" fmla="*/ 2147483647 h 4763"/>
              <a:gd name="T8" fmla="*/ 2147483647 w 3942"/>
              <a:gd name="T9" fmla="*/ 2147483647 h 4763"/>
              <a:gd name="T10" fmla="*/ 2147483647 w 3942"/>
              <a:gd name="T11" fmla="*/ 2147483647 h 4763"/>
              <a:gd name="T12" fmla="*/ 2147483647 w 3942"/>
              <a:gd name="T13" fmla="*/ 2147483647 h 4763"/>
              <a:gd name="T14" fmla="*/ 2147483647 w 3942"/>
              <a:gd name="T15" fmla="*/ 2147483647 h 4763"/>
              <a:gd name="T16" fmla="*/ 2147483647 w 3942"/>
              <a:gd name="T17" fmla="*/ 2147483647 h 4763"/>
              <a:gd name="T18" fmla="*/ 2147483647 w 3942"/>
              <a:gd name="T19" fmla="*/ 2147483647 h 4763"/>
              <a:gd name="T20" fmla="*/ 2147483647 w 3942"/>
              <a:gd name="T21" fmla="*/ 2147483647 h 4763"/>
              <a:gd name="T22" fmla="*/ 2147483647 w 3942"/>
              <a:gd name="T23" fmla="*/ 2147483647 h 4763"/>
              <a:gd name="T24" fmla="*/ 2147483647 w 3942"/>
              <a:gd name="T25" fmla="*/ 2147483647 h 4763"/>
              <a:gd name="T26" fmla="*/ 2147483647 w 3942"/>
              <a:gd name="T27" fmla="*/ 2147483647 h 4763"/>
              <a:gd name="T28" fmla="*/ 2147483647 w 3942"/>
              <a:gd name="T29" fmla="*/ 2147483647 h 4763"/>
              <a:gd name="T30" fmla="*/ 2147483647 w 3942"/>
              <a:gd name="T31" fmla="*/ 2147483647 h 4763"/>
              <a:gd name="T32" fmla="*/ 2147483647 w 3942"/>
              <a:gd name="T33" fmla="*/ 2147483647 h 4763"/>
              <a:gd name="T34" fmla="*/ 2147483647 w 3942"/>
              <a:gd name="T35" fmla="*/ 2147483647 h 4763"/>
              <a:gd name="T36" fmla="*/ 2147483647 w 3942"/>
              <a:gd name="T37" fmla="*/ 2147483647 h 4763"/>
              <a:gd name="T38" fmla="*/ 2147483647 w 3942"/>
              <a:gd name="T39" fmla="*/ 2147483647 h 4763"/>
              <a:gd name="T40" fmla="*/ 2147483647 w 3942"/>
              <a:gd name="T41" fmla="*/ 2147483647 h 4763"/>
              <a:gd name="T42" fmla="*/ 2147483647 w 3942"/>
              <a:gd name="T43" fmla="*/ 2147483647 h 4763"/>
              <a:gd name="T44" fmla="*/ 2147483647 w 3942"/>
              <a:gd name="T45" fmla="*/ 2147483647 h 4763"/>
              <a:gd name="T46" fmla="*/ 2147483647 w 3942"/>
              <a:gd name="T47" fmla="*/ 0 h 4763"/>
              <a:gd name="T48" fmla="*/ 2147483647 w 3942"/>
              <a:gd name="T49" fmla="*/ 2147483647 h 4763"/>
              <a:gd name="T50" fmla="*/ 2147483647 w 3942"/>
              <a:gd name="T51" fmla="*/ 2147483647 h 4763"/>
              <a:gd name="T52" fmla="*/ 2147483647 w 3942"/>
              <a:gd name="T53" fmla="*/ 2147483647 h 4763"/>
              <a:gd name="T54" fmla="*/ 2147483647 w 3942"/>
              <a:gd name="T55" fmla="*/ 2147483647 h 4763"/>
              <a:gd name="T56" fmla="*/ 2147483647 w 3942"/>
              <a:gd name="T57" fmla="*/ 2147483647 h 4763"/>
              <a:gd name="T58" fmla="*/ 2147483647 w 3942"/>
              <a:gd name="T59" fmla="*/ 2147483647 h 4763"/>
              <a:gd name="T60" fmla="*/ 2147483647 w 3942"/>
              <a:gd name="T61" fmla="*/ 2147483647 h 4763"/>
              <a:gd name="T62" fmla="*/ 2147483647 w 3942"/>
              <a:gd name="T63" fmla="*/ 2147483647 h 4763"/>
              <a:gd name="T64" fmla="*/ 2147483647 w 3942"/>
              <a:gd name="T65" fmla="*/ 2147483647 h 4763"/>
              <a:gd name="T66" fmla="*/ 2147483647 w 3942"/>
              <a:gd name="T67" fmla="*/ 2147483647 h 4763"/>
              <a:gd name="T68" fmla="*/ 2147483647 w 3942"/>
              <a:gd name="T69" fmla="*/ 2147483647 h 4763"/>
              <a:gd name="T70" fmla="*/ 2147483647 w 3942"/>
              <a:gd name="T71" fmla="*/ 2147483647 h 4763"/>
              <a:gd name="T72" fmla="*/ 2147483647 w 3942"/>
              <a:gd name="T73" fmla="*/ 2147483647 h 4763"/>
              <a:gd name="T74" fmla="*/ 2147483647 w 3942"/>
              <a:gd name="T75" fmla="*/ 2147483647 h 4763"/>
              <a:gd name="T76" fmla="*/ 2147483647 w 3942"/>
              <a:gd name="T77" fmla="*/ 2147483647 h 4763"/>
              <a:gd name="T78" fmla="*/ 2147483647 w 3942"/>
              <a:gd name="T79" fmla="*/ 2147483647 h 4763"/>
              <a:gd name="T80" fmla="*/ 2147483647 w 3942"/>
              <a:gd name="T81" fmla="*/ 2147483647 h 4763"/>
              <a:gd name="T82" fmla="*/ 2147483647 w 3942"/>
              <a:gd name="T83" fmla="*/ 2147483647 h 4763"/>
              <a:gd name="T84" fmla="*/ 2147483647 w 3942"/>
              <a:gd name="T85" fmla="*/ 2147483647 h 4763"/>
              <a:gd name="T86" fmla="*/ 2147483647 w 3942"/>
              <a:gd name="T87" fmla="*/ 2147483647 h 4763"/>
              <a:gd name="T88" fmla="*/ 2147483647 w 3942"/>
              <a:gd name="T89" fmla="*/ 2147483647 h 4763"/>
              <a:gd name="T90" fmla="*/ 2147483647 w 3942"/>
              <a:gd name="T91" fmla="*/ 2147483647 h 4763"/>
              <a:gd name="T92" fmla="*/ 2147483647 w 3942"/>
              <a:gd name="T93" fmla="*/ 2147483647 h 4763"/>
              <a:gd name="T94" fmla="*/ 2147483647 w 3942"/>
              <a:gd name="T95" fmla="*/ 2147483647 h 4763"/>
              <a:gd name="T96" fmla="*/ 2147483647 w 3942"/>
              <a:gd name="T97" fmla="*/ 2147483647 h 4763"/>
              <a:gd name="T98" fmla="*/ 2147483647 w 3942"/>
              <a:gd name="T99" fmla="*/ 2147483647 h 4763"/>
              <a:gd name="T100" fmla="*/ 2147483647 w 3942"/>
              <a:gd name="T101" fmla="*/ 2147483647 h 4763"/>
              <a:gd name="T102" fmla="*/ 2147483647 w 3942"/>
              <a:gd name="T103" fmla="*/ 2147483647 h 4763"/>
              <a:gd name="T104" fmla="*/ 2147483647 w 3942"/>
              <a:gd name="T105" fmla="*/ 2147483647 h 4763"/>
              <a:gd name="T106" fmla="*/ 2147483647 w 3942"/>
              <a:gd name="T107" fmla="*/ 2147483647 h 4763"/>
              <a:gd name="T108" fmla="*/ 2147483647 w 3942"/>
              <a:gd name="T109" fmla="*/ 2147483647 h 4763"/>
              <a:gd name="T110" fmla="*/ 2147483647 w 3942"/>
              <a:gd name="T111" fmla="*/ 2147483647 h 4763"/>
              <a:gd name="T112" fmla="*/ 2147483647 w 3942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942"/>
              <a:gd name="T172" fmla="*/ 0 h 4763"/>
              <a:gd name="T173" fmla="*/ 3942 w 3942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942" h="4763">
                <a:moveTo>
                  <a:pt x="1317" y="636"/>
                </a:moveTo>
                <a:lnTo>
                  <a:pt x="1317" y="642"/>
                </a:lnTo>
                <a:lnTo>
                  <a:pt x="1317" y="774"/>
                </a:lnTo>
                <a:lnTo>
                  <a:pt x="1317" y="798"/>
                </a:lnTo>
                <a:lnTo>
                  <a:pt x="1320" y="821"/>
                </a:lnTo>
                <a:lnTo>
                  <a:pt x="1322" y="845"/>
                </a:lnTo>
                <a:lnTo>
                  <a:pt x="1326" y="867"/>
                </a:lnTo>
                <a:lnTo>
                  <a:pt x="1330" y="889"/>
                </a:lnTo>
                <a:lnTo>
                  <a:pt x="1335" y="911"/>
                </a:lnTo>
                <a:lnTo>
                  <a:pt x="1342" y="932"/>
                </a:lnTo>
                <a:lnTo>
                  <a:pt x="1350" y="953"/>
                </a:lnTo>
                <a:lnTo>
                  <a:pt x="1357" y="973"/>
                </a:lnTo>
                <a:lnTo>
                  <a:pt x="1366" y="993"/>
                </a:lnTo>
                <a:lnTo>
                  <a:pt x="1376" y="1011"/>
                </a:lnTo>
                <a:lnTo>
                  <a:pt x="1387" y="1031"/>
                </a:lnTo>
                <a:lnTo>
                  <a:pt x="1398" y="1049"/>
                </a:lnTo>
                <a:lnTo>
                  <a:pt x="1410" y="1065"/>
                </a:lnTo>
                <a:lnTo>
                  <a:pt x="1423" y="1082"/>
                </a:lnTo>
                <a:lnTo>
                  <a:pt x="1436" y="1098"/>
                </a:lnTo>
                <a:lnTo>
                  <a:pt x="1449" y="1112"/>
                </a:lnTo>
                <a:lnTo>
                  <a:pt x="1465" y="1127"/>
                </a:lnTo>
                <a:lnTo>
                  <a:pt x="1479" y="1140"/>
                </a:lnTo>
                <a:lnTo>
                  <a:pt x="1495" y="1152"/>
                </a:lnTo>
                <a:lnTo>
                  <a:pt x="1512" y="1164"/>
                </a:lnTo>
                <a:lnTo>
                  <a:pt x="1528" y="1175"/>
                </a:lnTo>
                <a:lnTo>
                  <a:pt x="1545" y="1184"/>
                </a:lnTo>
                <a:lnTo>
                  <a:pt x="1563" y="1194"/>
                </a:lnTo>
                <a:lnTo>
                  <a:pt x="1581" y="1201"/>
                </a:lnTo>
                <a:lnTo>
                  <a:pt x="1599" y="1208"/>
                </a:lnTo>
                <a:lnTo>
                  <a:pt x="1617" y="1214"/>
                </a:lnTo>
                <a:lnTo>
                  <a:pt x="1636" y="1219"/>
                </a:lnTo>
                <a:lnTo>
                  <a:pt x="1655" y="1224"/>
                </a:lnTo>
                <a:lnTo>
                  <a:pt x="1676" y="1226"/>
                </a:lnTo>
                <a:lnTo>
                  <a:pt x="1695" y="1227"/>
                </a:lnTo>
                <a:lnTo>
                  <a:pt x="1715" y="1229"/>
                </a:lnTo>
                <a:lnTo>
                  <a:pt x="1736" y="1227"/>
                </a:lnTo>
                <a:lnTo>
                  <a:pt x="1755" y="1226"/>
                </a:lnTo>
                <a:lnTo>
                  <a:pt x="1774" y="1224"/>
                </a:lnTo>
                <a:lnTo>
                  <a:pt x="1795" y="1219"/>
                </a:lnTo>
                <a:lnTo>
                  <a:pt x="1813" y="1214"/>
                </a:lnTo>
                <a:lnTo>
                  <a:pt x="1832" y="1208"/>
                </a:lnTo>
                <a:lnTo>
                  <a:pt x="1850" y="1201"/>
                </a:lnTo>
                <a:lnTo>
                  <a:pt x="1868" y="1194"/>
                </a:lnTo>
                <a:lnTo>
                  <a:pt x="1886" y="1184"/>
                </a:lnTo>
                <a:lnTo>
                  <a:pt x="1903" y="1175"/>
                </a:lnTo>
                <a:lnTo>
                  <a:pt x="1919" y="1164"/>
                </a:lnTo>
                <a:lnTo>
                  <a:pt x="1936" y="1152"/>
                </a:lnTo>
                <a:lnTo>
                  <a:pt x="1952" y="1140"/>
                </a:lnTo>
                <a:lnTo>
                  <a:pt x="1966" y="1127"/>
                </a:lnTo>
                <a:lnTo>
                  <a:pt x="1981" y="1112"/>
                </a:lnTo>
                <a:lnTo>
                  <a:pt x="1995" y="1098"/>
                </a:lnTo>
                <a:lnTo>
                  <a:pt x="2008" y="1082"/>
                </a:lnTo>
                <a:lnTo>
                  <a:pt x="2021" y="1065"/>
                </a:lnTo>
                <a:lnTo>
                  <a:pt x="2033" y="1049"/>
                </a:lnTo>
                <a:lnTo>
                  <a:pt x="2044" y="1031"/>
                </a:lnTo>
                <a:lnTo>
                  <a:pt x="2055" y="1011"/>
                </a:lnTo>
                <a:lnTo>
                  <a:pt x="2065" y="993"/>
                </a:lnTo>
                <a:lnTo>
                  <a:pt x="2073" y="973"/>
                </a:lnTo>
                <a:lnTo>
                  <a:pt x="2081" y="953"/>
                </a:lnTo>
                <a:lnTo>
                  <a:pt x="2089" y="932"/>
                </a:lnTo>
                <a:lnTo>
                  <a:pt x="2095" y="911"/>
                </a:lnTo>
                <a:lnTo>
                  <a:pt x="2101" y="889"/>
                </a:lnTo>
                <a:lnTo>
                  <a:pt x="2105" y="867"/>
                </a:lnTo>
                <a:lnTo>
                  <a:pt x="2109" y="845"/>
                </a:lnTo>
                <a:lnTo>
                  <a:pt x="2111" y="821"/>
                </a:lnTo>
                <a:lnTo>
                  <a:pt x="2113" y="798"/>
                </a:lnTo>
                <a:lnTo>
                  <a:pt x="2114" y="774"/>
                </a:lnTo>
                <a:lnTo>
                  <a:pt x="2114" y="642"/>
                </a:lnTo>
                <a:lnTo>
                  <a:pt x="2113" y="615"/>
                </a:lnTo>
                <a:lnTo>
                  <a:pt x="2111" y="590"/>
                </a:lnTo>
                <a:lnTo>
                  <a:pt x="2108" y="564"/>
                </a:lnTo>
                <a:lnTo>
                  <a:pt x="2103" y="540"/>
                </a:lnTo>
                <a:lnTo>
                  <a:pt x="2098" y="516"/>
                </a:lnTo>
                <a:lnTo>
                  <a:pt x="2092" y="492"/>
                </a:lnTo>
                <a:lnTo>
                  <a:pt x="2084" y="469"/>
                </a:lnTo>
                <a:lnTo>
                  <a:pt x="2075" y="446"/>
                </a:lnTo>
                <a:lnTo>
                  <a:pt x="1887" y="463"/>
                </a:lnTo>
                <a:lnTo>
                  <a:pt x="1958" y="282"/>
                </a:lnTo>
                <a:lnTo>
                  <a:pt x="1936" y="263"/>
                </a:lnTo>
                <a:lnTo>
                  <a:pt x="1780" y="463"/>
                </a:lnTo>
                <a:lnTo>
                  <a:pt x="1763" y="485"/>
                </a:lnTo>
                <a:lnTo>
                  <a:pt x="1745" y="505"/>
                </a:lnTo>
                <a:lnTo>
                  <a:pt x="1726" y="522"/>
                </a:lnTo>
                <a:lnTo>
                  <a:pt x="1703" y="539"/>
                </a:lnTo>
                <a:lnTo>
                  <a:pt x="1681" y="552"/>
                </a:lnTo>
                <a:lnTo>
                  <a:pt x="1655" y="565"/>
                </a:lnTo>
                <a:lnTo>
                  <a:pt x="1629" y="576"/>
                </a:lnTo>
                <a:lnTo>
                  <a:pt x="1600" y="585"/>
                </a:lnTo>
                <a:lnTo>
                  <a:pt x="1570" y="595"/>
                </a:lnTo>
                <a:lnTo>
                  <a:pt x="1538" y="602"/>
                </a:lnTo>
                <a:lnTo>
                  <a:pt x="1506" y="609"/>
                </a:lnTo>
                <a:lnTo>
                  <a:pt x="1471" y="615"/>
                </a:lnTo>
                <a:lnTo>
                  <a:pt x="1396" y="626"/>
                </a:lnTo>
                <a:lnTo>
                  <a:pt x="1317" y="636"/>
                </a:lnTo>
                <a:close/>
                <a:moveTo>
                  <a:pt x="2194" y="911"/>
                </a:moveTo>
                <a:lnTo>
                  <a:pt x="2194" y="911"/>
                </a:lnTo>
                <a:lnTo>
                  <a:pt x="2188" y="933"/>
                </a:lnTo>
                <a:lnTo>
                  <a:pt x="2182" y="954"/>
                </a:lnTo>
                <a:lnTo>
                  <a:pt x="2175" y="975"/>
                </a:lnTo>
                <a:lnTo>
                  <a:pt x="2168" y="996"/>
                </a:lnTo>
                <a:lnTo>
                  <a:pt x="2159" y="1016"/>
                </a:lnTo>
                <a:lnTo>
                  <a:pt x="2150" y="1037"/>
                </a:lnTo>
                <a:lnTo>
                  <a:pt x="2140" y="1056"/>
                </a:lnTo>
                <a:lnTo>
                  <a:pt x="2129" y="1075"/>
                </a:lnTo>
                <a:lnTo>
                  <a:pt x="2117" y="1093"/>
                </a:lnTo>
                <a:lnTo>
                  <a:pt x="2107" y="1111"/>
                </a:lnTo>
                <a:lnTo>
                  <a:pt x="2093" y="1128"/>
                </a:lnTo>
                <a:lnTo>
                  <a:pt x="2080" y="1145"/>
                </a:lnTo>
                <a:lnTo>
                  <a:pt x="2067" y="1161"/>
                </a:lnTo>
                <a:lnTo>
                  <a:pt x="2053" y="1177"/>
                </a:lnTo>
                <a:lnTo>
                  <a:pt x="2037" y="1191"/>
                </a:lnTo>
                <a:lnTo>
                  <a:pt x="2023" y="1206"/>
                </a:lnTo>
                <a:lnTo>
                  <a:pt x="2006" y="1219"/>
                </a:lnTo>
                <a:lnTo>
                  <a:pt x="1990" y="1232"/>
                </a:lnTo>
                <a:lnTo>
                  <a:pt x="1972" y="1244"/>
                </a:lnTo>
                <a:lnTo>
                  <a:pt x="1955" y="1256"/>
                </a:lnTo>
                <a:lnTo>
                  <a:pt x="1937" y="1266"/>
                </a:lnTo>
                <a:lnTo>
                  <a:pt x="1919" y="1275"/>
                </a:lnTo>
                <a:lnTo>
                  <a:pt x="1900" y="1285"/>
                </a:lnTo>
                <a:lnTo>
                  <a:pt x="1881" y="1293"/>
                </a:lnTo>
                <a:lnTo>
                  <a:pt x="1862" y="1301"/>
                </a:lnTo>
                <a:lnTo>
                  <a:pt x="1841" y="1307"/>
                </a:lnTo>
                <a:lnTo>
                  <a:pt x="1821" y="1311"/>
                </a:lnTo>
                <a:lnTo>
                  <a:pt x="1801" y="1316"/>
                </a:lnTo>
                <a:lnTo>
                  <a:pt x="1780" y="1320"/>
                </a:lnTo>
                <a:lnTo>
                  <a:pt x="1759" y="1322"/>
                </a:lnTo>
                <a:lnTo>
                  <a:pt x="1737" y="1325"/>
                </a:lnTo>
                <a:lnTo>
                  <a:pt x="1715" y="1325"/>
                </a:lnTo>
                <a:lnTo>
                  <a:pt x="1694" y="1325"/>
                </a:lnTo>
                <a:lnTo>
                  <a:pt x="1672" y="1322"/>
                </a:lnTo>
                <a:lnTo>
                  <a:pt x="1651" y="1320"/>
                </a:lnTo>
                <a:lnTo>
                  <a:pt x="1630" y="1316"/>
                </a:lnTo>
                <a:lnTo>
                  <a:pt x="1610" y="1313"/>
                </a:lnTo>
                <a:lnTo>
                  <a:pt x="1590" y="1307"/>
                </a:lnTo>
                <a:lnTo>
                  <a:pt x="1570" y="1301"/>
                </a:lnTo>
                <a:lnTo>
                  <a:pt x="1550" y="1293"/>
                </a:lnTo>
                <a:lnTo>
                  <a:pt x="1531" y="1285"/>
                </a:lnTo>
                <a:lnTo>
                  <a:pt x="1513" y="1277"/>
                </a:lnTo>
                <a:lnTo>
                  <a:pt x="1495" y="1267"/>
                </a:lnTo>
                <a:lnTo>
                  <a:pt x="1477" y="1256"/>
                </a:lnTo>
                <a:lnTo>
                  <a:pt x="1459" y="1245"/>
                </a:lnTo>
                <a:lnTo>
                  <a:pt x="1442" y="1233"/>
                </a:lnTo>
                <a:lnTo>
                  <a:pt x="1426" y="1220"/>
                </a:lnTo>
                <a:lnTo>
                  <a:pt x="1411" y="1207"/>
                </a:lnTo>
                <a:lnTo>
                  <a:pt x="1395" y="1193"/>
                </a:lnTo>
                <a:lnTo>
                  <a:pt x="1380" y="1178"/>
                </a:lnTo>
                <a:lnTo>
                  <a:pt x="1365" y="1163"/>
                </a:lnTo>
                <a:lnTo>
                  <a:pt x="1352" y="1147"/>
                </a:lnTo>
                <a:lnTo>
                  <a:pt x="1339" y="1130"/>
                </a:lnTo>
                <a:lnTo>
                  <a:pt x="1327" y="1113"/>
                </a:lnTo>
                <a:lnTo>
                  <a:pt x="1315" y="1095"/>
                </a:lnTo>
                <a:lnTo>
                  <a:pt x="1303" y="1077"/>
                </a:lnTo>
                <a:lnTo>
                  <a:pt x="1292" y="1058"/>
                </a:lnTo>
                <a:lnTo>
                  <a:pt x="1282" y="1039"/>
                </a:lnTo>
                <a:lnTo>
                  <a:pt x="1273" y="1020"/>
                </a:lnTo>
                <a:lnTo>
                  <a:pt x="1264" y="999"/>
                </a:lnTo>
                <a:lnTo>
                  <a:pt x="1257" y="979"/>
                </a:lnTo>
                <a:lnTo>
                  <a:pt x="1250" y="959"/>
                </a:lnTo>
                <a:lnTo>
                  <a:pt x="1244" y="937"/>
                </a:lnTo>
                <a:lnTo>
                  <a:pt x="1238" y="915"/>
                </a:lnTo>
                <a:lnTo>
                  <a:pt x="1231" y="911"/>
                </a:lnTo>
                <a:lnTo>
                  <a:pt x="1224" y="905"/>
                </a:lnTo>
                <a:lnTo>
                  <a:pt x="1216" y="897"/>
                </a:lnTo>
                <a:lnTo>
                  <a:pt x="1210" y="890"/>
                </a:lnTo>
                <a:lnTo>
                  <a:pt x="1204" y="882"/>
                </a:lnTo>
                <a:lnTo>
                  <a:pt x="1198" y="873"/>
                </a:lnTo>
                <a:lnTo>
                  <a:pt x="1194" y="864"/>
                </a:lnTo>
                <a:lnTo>
                  <a:pt x="1189" y="853"/>
                </a:lnTo>
                <a:lnTo>
                  <a:pt x="1184" y="841"/>
                </a:lnTo>
                <a:lnTo>
                  <a:pt x="1180" y="828"/>
                </a:lnTo>
                <a:lnTo>
                  <a:pt x="1178" y="815"/>
                </a:lnTo>
                <a:lnTo>
                  <a:pt x="1176" y="800"/>
                </a:lnTo>
                <a:lnTo>
                  <a:pt x="1172" y="768"/>
                </a:lnTo>
                <a:lnTo>
                  <a:pt x="1171" y="731"/>
                </a:lnTo>
                <a:lnTo>
                  <a:pt x="1171" y="599"/>
                </a:lnTo>
                <a:lnTo>
                  <a:pt x="1171" y="569"/>
                </a:lnTo>
                <a:lnTo>
                  <a:pt x="1173" y="539"/>
                </a:lnTo>
                <a:lnTo>
                  <a:pt x="1177" y="510"/>
                </a:lnTo>
                <a:lnTo>
                  <a:pt x="1182" y="481"/>
                </a:lnTo>
                <a:lnTo>
                  <a:pt x="1186" y="452"/>
                </a:lnTo>
                <a:lnTo>
                  <a:pt x="1194" y="425"/>
                </a:lnTo>
                <a:lnTo>
                  <a:pt x="1202" y="397"/>
                </a:lnTo>
                <a:lnTo>
                  <a:pt x="1212" y="370"/>
                </a:lnTo>
                <a:lnTo>
                  <a:pt x="1222" y="343"/>
                </a:lnTo>
                <a:lnTo>
                  <a:pt x="1234" y="318"/>
                </a:lnTo>
                <a:lnTo>
                  <a:pt x="1246" y="293"/>
                </a:lnTo>
                <a:lnTo>
                  <a:pt x="1261" y="269"/>
                </a:lnTo>
                <a:lnTo>
                  <a:pt x="1275" y="245"/>
                </a:lnTo>
                <a:lnTo>
                  <a:pt x="1291" y="222"/>
                </a:lnTo>
                <a:lnTo>
                  <a:pt x="1308" y="200"/>
                </a:lnTo>
                <a:lnTo>
                  <a:pt x="1326" y="179"/>
                </a:lnTo>
                <a:lnTo>
                  <a:pt x="1344" y="160"/>
                </a:lnTo>
                <a:lnTo>
                  <a:pt x="1364" y="140"/>
                </a:lnTo>
                <a:lnTo>
                  <a:pt x="1383" y="122"/>
                </a:lnTo>
                <a:lnTo>
                  <a:pt x="1405" y="104"/>
                </a:lnTo>
                <a:lnTo>
                  <a:pt x="1426" y="89"/>
                </a:lnTo>
                <a:lnTo>
                  <a:pt x="1449" y="74"/>
                </a:lnTo>
                <a:lnTo>
                  <a:pt x="1473" y="60"/>
                </a:lnTo>
                <a:lnTo>
                  <a:pt x="1497" y="48"/>
                </a:lnTo>
                <a:lnTo>
                  <a:pt x="1522" y="37"/>
                </a:lnTo>
                <a:lnTo>
                  <a:pt x="1548" y="28"/>
                </a:lnTo>
                <a:lnTo>
                  <a:pt x="1574" y="19"/>
                </a:lnTo>
                <a:lnTo>
                  <a:pt x="1600" y="12"/>
                </a:lnTo>
                <a:lnTo>
                  <a:pt x="1628" y="7"/>
                </a:lnTo>
                <a:lnTo>
                  <a:pt x="1655" y="2"/>
                </a:lnTo>
                <a:lnTo>
                  <a:pt x="1684" y="0"/>
                </a:lnTo>
                <a:lnTo>
                  <a:pt x="1713" y="0"/>
                </a:lnTo>
                <a:lnTo>
                  <a:pt x="1742" y="0"/>
                </a:lnTo>
                <a:lnTo>
                  <a:pt x="1769" y="2"/>
                </a:lnTo>
                <a:lnTo>
                  <a:pt x="1798" y="7"/>
                </a:lnTo>
                <a:lnTo>
                  <a:pt x="1825" y="12"/>
                </a:lnTo>
                <a:lnTo>
                  <a:pt x="1852" y="19"/>
                </a:lnTo>
                <a:lnTo>
                  <a:pt x="1877" y="28"/>
                </a:lnTo>
                <a:lnTo>
                  <a:pt x="1904" y="37"/>
                </a:lnTo>
                <a:lnTo>
                  <a:pt x="1928" y="48"/>
                </a:lnTo>
                <a:lnTo>
                  <a:pt x="1952" y="60"/>
                </a:lnTo>
                <a:lnTo>
                  <a:pt x="1976" y="74"/>
                </a:lnTo>
                <a:lnTo>
                  <a:pt x="1999" y="89"/>
                </a:lnTo>
                <a:lnTo>
                  <a:pt x="2020" y="104"/>
                </a:lnTo>
                <a:lnTo>
                  <a:pt x="2042" y="122"/>
                </a:lnTo>
                <a:lnTo>
                  <a:pt x="2062" y="140"/>
                </a:lnTo>
                <a:lnTo>
                  <a:pt x="2081" y="160"/>
                </a:lnTo>
                <a:lnTo>
                  <a:pt x="2101" y="179"/>
                </a:lnTo>
                <a:lnTo>
                  <a:pt x="2117" y="200"/>
                </a:lnTo>
                <a:lnTo>
                  <a:pt x="2134" y="222"/>
                </a:lnTo>
                <a:lnTo>
                  <a:pt x="2150" y="245"/>
                </a:lnTo>
                <a:lnTo>
                  <a:pt x="2165" y="269"/>
                </a:lnTo>
                <a:lnTo>
                  <a:pt x="2179" y="293"/>
                </a:lnTo>
                <a:lnTo>
                  <a:pt x="2192" y="318"/>
                </a:lnTo>
                <a:lnTo>
                  <a:pt x="2203" y="343"/>
                </a:lnTo>
                <a:lnTo>
                  <a:pt x="2213" y="370"/>
                </a:lnTo>
                <a:lnTo>
                  <a:pt x="2223" y="397"/>
                </a:lnTo>
                <a:lnTo>
                  <a:pt x="2231" y="425"/>
                </a:lnTo>
                <a:lnTo>
                  <a:pt x="2239" y="452"/>
                </a:lnTo>
                <a:lnTo>
                  <a:pt x="2245" y="481"/>
                </a:lnTo>
                <a:lnTo>
                  <a:pt x="2249" y="510"/>
                </a:lnTo>
                <a:lnTo>
                  <a:pt x="2252" y="539"/>
                </a:lnTo>
                <a:lnTo>
                  <a:pt x="2254" y="569"/>
                </a:lnTo>
                <a:lnTo>
                  <a:pt x="2255" y="599"/>
                </a:lnTo>
                <a:lnTo>
                  <a:pt x="2255" y="731"/>
                </a:lnTo>
                <a:lnTo>
                  <a:pt x="2254" y="765"/>
                </a:lnTo>
                <a:lnTo>
                  <a:pt x="2251" y="797"/>
                </a:lnTo>
                <a:lnTo>
                  <a:pt x="2246" y="824"/>
                </a:lnTo>
                <a:lnTo>
                  <a:pt x="2239" y="848"/>
                </a:lnTo>
                <a:lnTo>
                  <a:pt x="2234" y="858"/>
                </a:lnTo>
                <a:lnTo>
                  <a:pt x="2230" y="869"/>
                </a:lnTo>
                <a:lnTo>
                  <a:pt x="2224" y="877"/>
                </a:lnTo>
                <a:lnTo>
                  <a:pt x="2219" y="885"/>
                </a:lnTo>
                <a:lnTo>
                  <a:pt x="2213" y="893"/>
                </a:lnTo>
                <a:lnTo>
                  <a:pt x="2207" y="900"/>
                </a:lnTo>
                <a:lnTo>
                  <a:pt x="2201" y="906"/>
                </a:lnTo>
                <a:lnTo>
                  <a:pt x="2194" y="911"/>
                </a:lnTo>
                <a:close/>
                <a:moveTo>
                  <a:pt x="1923" y="4130"/>
                </a:moveTo>
                <a:lnTo>
                  <a:pt x="2894" y="4130"/>
                </a:lnTo>
                <a:lnTo>
                  <a:pt x="2894" y="4226"/>
                </a:lnTo>
                <a:lnTo>
                  <a:pt x="1923" y="4226"/>
                </a:lnTo>
                <a:lnTo>
                  <a:pt x="1923" y="4130"/>
                </a:lnTo>
                <a:close/>
                <a:moveTo>
                  <a:pt x="1923" y="3786"/>
                </a:moveTo>
                <a:lnTo>
                  <a:pt x="3162" y="3786"/>
                </a:lnTo>
                <a:lnTo>
                  <a:pt x="3162" y="3882"/>
                </a:lnTo>
                <a:lnTo>
                  <a:pt x="1923" y="3882"/>
                </a:lnTo>
                <a:lnTo>
                  <a:pt x="1923" y="3786"/>
                </a:lnTo>
                <a:close/>
                <a:moveTo>
                  <a:pt x="3240" y="3395"/>
                </a:moveTo>
                <a:lnTo>
                  <a:pt x="3547" y="3581"/>
                </a:lnTo>
                <a:lnTo>
                  <a:pt x="3567" y="3591"/>
                </a:lnTo>
                <a:lnTo>
                  <a:pt x="3585" y="3599"/>
                </a:lnTo>
                <a:lnTo>
                  <a:pt x="3603" y="3605"/>
                </a:lnTo>
                <a:lnTo>
                  <a:pt x="3619" y="3609"/>
                </a:lnTo>
                <a:lnTo>
                  <a:pt x="3636" y="3611"/>
                </a:lnTo>
                <a:lnTo>
                  <a:pt x="3652" y="3611"/>
                </a:lnTo>
                <a:lnTo>
                  <a:pt x="3667" y="3609"/>
                </a:lnTo>
                <a:lnTo>
                  <a:pt x="3682" y="3605"/>
                </a:lnTo>
                <a:lnTo>
                  <a:pt x="3695" y="3600"/>
                </a:lnTo>
                <a:lnTo>
                  <a:pt x="3707" y="3593"/>
                </a:lnTo>
                <a:lnTo>
                  <a:pt x="3718" y="3584"/>
                </a:lnTo>
                <a:lnTo>
                  <a:pt x="3728" y="3573"/>
                </a:lnTo>
                <a:lnTo>
                  <a:pt x="3737" y="3561"/>
                </a:lnTo>
                <a:lnTo>
                  <a:pt x="3744" y="3548"/>
                </a:lnTo>
                <a:lnTo>
                  <a:pt x="3751" y="3532"/>
                </a:lnTo>
                <a:lnTo>
                  <a:pt x="3756" y="3515"/>
                </a:lnTo>
                <a:lnTo>
                  <a:pt x="3844" y="3149"/>
                </a:lnTo>
                <a:lnTo>
                  <a:pt x="3846" y="3139"/>
                </a:lnTo>
                <a:lnTo>
                  <a:pt x="3845" y="3127"/>
                </a:lnTo>
                <a:lnTo>
                  <a:pt x="3844" y="3115"/>
                </a:lnTo>
                <a:lnTo>
                  <a:pt x="3839" y="3103"/>
                </a:lnTo>
                <a:lnTo>
                  <a:pt x="3833" y="3091"/>
                </a:lnTo>
                <a:lnTo>
                  <a:pt x="3826" y="3077"/>
                </a:lnTo>
                <a:lnTo>
                  <a:pt x="3816" y="3065"/>
                </a:lnTo>
                <a:lnTo>
                  <a:pt x="3805" y="3055"/>
                </a:lnTo>
                <a:lnTo>
                  <a:pt x="3793" y="3044"/>
                </a:lnTo>
                <a:lnTo>
                  <a:pt x="3779" y="3033"/>
                </a:lnTo>
                <a:lnTo>
                  <a:pt x="3763" y="3025"/>
                </a:lnTo>
                <a:lnTo>
                  <a:pt x="3746" y="3016"/>
                </a:lnTo>
                <a:lnTo>
                  <a:pt x="3728" y="3010"/>
                </a:lnTo>
                <a:lnTo>
                  <a:pt x="3708" y="3005"/>
                </a:lnTo>
                <a:lnTo>
                  <a:pt x="3686" y="3003"/>
                </a:lnTo>
                <a:lnTo>
                  <a:pt x="3665" y="3002"/>
                </a:lnTo>
                <a:lnTo>
                  <a:pt x="3196" y="3002"/>
                </a:lnTo>
                <a:lnTo>
                  <a:pt x="3191" y="3025"/>
                </a:lnTo>
                <a:lnTo>
                  <a:pt x="3185" y="3052"/>
                </a:lnTo>
                <a:lnTo>
                  <a:pt x="3175" y="3111"/>
                </a:lnTo>
                <a:lnTo>
                  <a:pt x="3165" y="3182"/>
                </a:lnTo>
                <a:lnTo>
                  <a:pt x="3161" y="3208"/>
                </a:lnTo>
                <a:lnTo>
                  <a:pt x="3160" y="3221"/>
                </a:lnTo>
                <a:lnTo>
                  <a:pt x="3160" y="3236"/>
                </a:lnTo>
                <a:lnTo>
                  <a:pt x="3161" y="3251"/>
                </a:lnTo>
                <a:lnTo>
                  <a:pt x="3162" y="3266"/>
                </a:lnTo>
                <a:lnTo>
                  <a:pt x="3165" y="3281"/>
                </a:lnTo>
                <a:lnTo>
                  <a:pt x="3168" y="3296"/>
                </a:lnTo>
                <a:lnTo>
                  <a:pt x="3173" y="3310"/>
                </a:lnTo>
                <a:lnTo>
                  <a:pt x="3178" y="3325"/>
                </a:lnTo>
                <a:lnTo>
                  <a:pt x="3185" y="3339"/>
                </a:lnTo>
                <a:lnTo>
                  <a:pt x="3193" y="3352"/>
                </a:lnTo>
                <a:lnTo>
                  <a:pt x="3203" y="3364"/>
                </a:lnTo>
                <a:lnTo>
                  <a:pt x="3214" y="3376"/>
                </a:lnTo>
                <a:lnTo>
                  <a:pt x="3226" y="3386"/>
                </a:lnTo>
                <a:lnTo>
                  <a:pt x="3240" y="3395"/>
                </a:lnTo>
                <a:close/>
                <a:moveTo>
                  <a:pt x="3364" y="2621"/>
                </a:moveTo>
                <a:lnTo>
                  <a:pt x="2993" y="2251"/>
                </a:lnTo>
                <a:lnTo>
                  <a:pt x="2993" y="2621"/>
                </a:lnTo>
                <a:lnTo>
                  <a:pt x="3364" y="2621"/>
                </a:lnTo>
                <a:close/>
                <a:moveTo>
                  <a:pt x="1900" y="1706"/>
                </a:moveTo>
                <a:lnTo>
                  <a:pt x="1900" y="1706"/>
                </a:lnTo>
                <a:lnTo>
                  <a:pt x="1893" y="1718"/>
                </a:lnTo>
                <a:lnTo>
                  <a:pt x="1883" y="1729"/>
                </a:lnTo>
                <a:lnTo>
                  <a:pt x="1875" y="1738"/>
                </a:lnTo>
                <a:lnTo>
                  <a:pt x="1864" y="1748"/>
                </a:lnTo>
                <a:lnTo>
                  <a:pt x="1853" y="1758"/>
                </a:lnTo>
                <a:lnTo>
                  <a:pt x="1843" y="1766"/>
                </a:lnTo>
                <a:lnTo>
                  <a:pt x="1831" y="1773"/>
                </a:lnTo>
                <a:lnTo>
                  <a:pt x="1817" y="1779"/>
                </a:lnTo>
                <a:lnTo>
                  <a:pt x="1856" y="2119"/>
                </a:lnTo>
                <a:lnTo>
                  <a:pt x="2026" y="2119"/>
                </a:lnTo>
                <a:lnTo>
                  <a:pt x="2163" y="1329"/>
                </a:lnTo>
                <a:lnTo>
                  <a:pt x="2396" y="1504"/>
                </a:lnTo>
                <a:lnTo>
                  <a:pt x="2837" y="1665"/>
                </a:lnTo>
                <a:lnTo>
                  <a:pt x="2872" y="1677"/>
                </a:lnTo>
                <a:lnTo>
                  <a:pt x="2904" y="1690"/>
                </a:lnTo>
                <a:lnTo>
                  <a:pt x="2936" y="1705"/>
                </a:lnTo>
                <a:lnTo>
                  <a:pt x="2964" y="1718"/>
                </a:lnTo>
                <a:lnTo>
                  <a:pt x="2993" y="1734"/>
                </a:lnTo>
                <a:lnTo>
                  <a:pt x="3018" y="1749"/>
                </a:lnTo>
                <a:lnTo>
                  <a:pt x="3042" y="1767"/>
                </a:lnTo>
                <a:lnTo>
                  <a:pt x="3065" y="1785"/>
                </a:lnTo>
                <a:lnTo>
                  <a:pt x="3085" y="1806"/>
                </a:lnTo>
                <a:lnTo>
                  <a:pt x="3105" y="1827"/>
                </a:lnTo>
                <a:lnTo>
                  <a:pt x="3121" y="1850"/>
                </a:lnTo>
                <a:lnTo>
                  <a:pt x="3137" y="1875"/>
                </a:lnTo>
                <a:lnTo>
                  <a:pt x="3151" y="1903"/>
                </a:lnTo>
                <a:lnTo>
                  <a:pt x="3163" y="1933"/>
                </a:lnTo>
                <a:lnTo>
                  <a:pt x="3173" y="1965"/>
                </a:lnTo>
                <a:lnTo>
                  <a:pt x="3181" y="2001"/>
                </a:lnTo>
                <a:lnTo>
                  <a:pt x="3259" y="2382"/>
                </a:lnTo>
                <a:lnTo>
                  <a:pt x="3492" y="2614"/>
                </a:lnTo>
                <a:lnTo>
                  <a:pt x="3492" y="2717"/>
                </a:lnTo>
                <a:lnTo>
                  <a:pt x="2897" y="2717"/>
                </a:lnTo>
                <a:lnTo>
                  <a:pt x="2897" y="2215"/>
                </a:lnTo>
                <a:lnTo>
                  <a:pt x="1690" y="2215"/>
                </a:lnTo>
                <a:lnTo>
                  <a:pt x="1690" y="4667"/>
                </a:lnTo>
                <a:lnTo>
                  <a:pt x="3395" y="4667"/>
                </a:lnTo>
                <a:lnTo>
                  <a:pt x="3396" y="3598"/>
                </a:lnTo>
                <a:lnTo>
                  <a:pt x="3162" y="3449"/>
                </a:lnTo>
                <a:lnTo>
                  <a:pt x="3162" y="3539"/>
                </a:lnTo>
                <a:lnTo>
                  <a:pt x="1923" y="3539"/>
                </a:lnTo>
                <a:lnTo>
                  <a:pt x="1923" y="3443"/>
                </a:lnTo>
                <a:lnTo>
                  <a:pt x="3155" y="3443"/>
                </a:lnTo>
                <a:lnTo>
                  <a:pt x="3137" y="3428"/>
                </a:lnTo>
                <a:lnTo>
                  <a:pt x="3121" y="3410"/>
                </a:lnTo>
                <a:lnTo>
                  <a:pt x="3108" y="3392"/>
                </a:lnTo>
                <a:lnTo>
                  <a:pt x="3097" y="3371"/>
                </a:lnTo>
                <a:lnTo>
                  <a:pt x="3088" y="3351"/>
                </a:lnTo>
                <a:lnTo>
                  <a:pt x="3079" y="3331"/>
                </a:lnTo>
                <a:lnTo>
                  <a:pt x="3075" y="3309"/>
                </a:lnTo>
                <a:lnTo>
                  <a:pt x="3070" y="3287"/>
                </a:lnTo>
                <a:lnTo>
                  <a:pt x="3067" y="3266"/>
                </a:lnTo>
                <a:lnTo>
                  <a:pt x="3065" y="3243"/>
                </a:lnTo>
                <a:lnTo>
                  <a:pt x="3064" y="3219"/>
                </a:lnTo>
                <a:lnTo>
                  <a:pt x="3065" y="3195"/>
                </a:lnTo>
                <a:lnTo>
                  <a:pt x="1923" y="3195"/>
                </a:lnTo>
                <a:lnTo>
                  <a:pt x="1923" y="3099"/>
                </a:lnTo>
                <a:lnTo>
                  <a:pt x="3081" y="3099"/>
                </a:lnTo>
                <a:lnTo>
                  <a:pt x="3090" y="3050"/>
                </a:lnTo>
                <a:lnTo>
                  <a:pt x="3101" y="2997"/>
                </a:lnTo>
                <a:lnTo>
                  <a:pt x="3113" y="2947"/>
                </a:lnTo>
                <a:lnTo>
                  <a:pt x="3124" y="2906"/>
                </a:lnTo>
                <a:lnTo>
                  <a:pt x="3665" y="2906"/>
                </a:lnTo>
                <a:lnTo>
                  <a:pt x="3692" y="2907"/>
                </a:lnTo>
                <a:lnTo>
                  <a:pt x="3721" y="2911"/>
                </a:lnTo>
                <a:lnTo>
                  <a:pt x="3749" y="2918"/>
                </a:lnTo>
                <a:lnTo>
                  <a:pt x="3775" y="2926"/>
                </a:lnTo>
                <a:lnTo>
                  <a:pt x="3802" y="2938"/>
                </a:lnTo>
                <a:lnTo>
                  <a:pt x="3827" y="2951"/>
                </a:lnTo>
                <a:lnTo>
                  <a:pt x="3850" y="2966"/>
                </a:lnTo>
                <a:lnTo>
                  <a:pt x="3870" y="2984"/>
                </a:lnTo>
                <a:lnTo>
                  <a:pt x="3889" y="3003"/>
                </a:lnTo>
                <a:lnTo>
                  <a:pt x="3898" y="3013"/>
                </a:lnTo>
                <a:lnTo>
                  <a:pt x="3906" y="3023"/>
                </a:lnTo>
                <a:lnTo>
                  <a:pt x="3913" y="3034"/>
                </a:lnTo>
                <a:lnTo>
                  <a:pt x="3919" y="3045"/>
                </a:lnTo>
                <a:lnTo>
                  <a:pt x="3925" y="3056"/>
                </a:lnTo>
                <a:lnTo>
                  <a:pt x="3930" y="3068"/>
                </a:lnTo>
                <a:lnTo>
                  <a:pt x="3935" y="3080"/>
                </a:lnTo>
                <a:lnTo>
                  <a:pt x="3938" y="3093"/>
                </a:lnTo>
                <a:lnTo>
                  <a:pt x="3941" y="3105"/>
                </a:lnTo>
                <a:lnTo>
                  <a:pt x="3942" y="3118"/>
                </a:lnTo>
                <a:lnTo>
                  <a:pt x="3942" y="3131"/>
                </a:lnTo>
                <a:lnTo>
                  <a:pt x="3942" y="3145"/>
                </a:lnTo>
                <a:lnTo>
                  <a:pt x="3940" y="3158"/>
                </a:lnTo>
                <a:lnTo>
                  <a:pt x="3937" y="3171"/>
                </a:lnTo>
                <a:lnTo>
                  <a:pt x="3851" y="3543"/>
                </a:lnTo>
                <a:lnTo>
                  <a:pt x="3848" y="3555"/>
                </a:lnTo>
                <a:lnTo>
                  <a:pt x="3844" y="3568"/>
                </a:lnTo>
                <a:lnTo>
                  <a:pt x="3839" y="3580"/>
                </a:lnTo>
                <a:lnTo>
                  <a:pt x="3833" y="3591"/>
                </a:lnTo>
                <a:lnTo>
                  <a:pt x="3827" y="3603"/>
                </a:lnTo>
                <a:lnTo>
                  <a:pt x="3820" y="3614"/>
                </a:lnTo>
                <a:lnTo>
                  <a:pt x="3811" y="3623"/>
                </a:lnTo>
                <a:lnTo>
                  <a:pt x="3803" y="3633"/>
                </a:lnTo>
                <a:lnTo>
                  <a:pt x="3794" y="3642"/>
                </a:lnTo>
                <a:lnTo>
                  <a:pt x="3785" y="3651"/>
                </a:lnTo>
                <a:lnTo>
                  <a:pt x="3774" y="3659"/>
                </a:lnTo>
                <a:lnTo>
                  <a:pt x="3763" y="3666"/>
                </a:lnTo>
                <a:lnTo>
                  <a:pt x="3752" y="3674"/>
                </a:lnTo>
                <a:lnTo>
                  <a:pt x="3742" y="3680"/>
                </a:lnTo>
                <a:lnTo>
                  <a:pt x="3730" y="3684"/>
                </a:lnTo>
                <a:lnTo>
                  <a:pt x="3716" y="3689"/>
                </a:lnTo>
                <a:lnTo>
                  <a:pt x="3704" y="3694"/>
                </a:lnTo>
                <a:lnTo>
                  <a:pt x="3691" y="3698"/>
                </a:lnTo>
                <a:lnTo>
                  <a:pt x="3678" y="3700"/>
                </a:lnTo>
                <a:lnTo>
                  <a:pt x="3665" y="3702"/>
                </a:lnTo>
                <a:lnTo>
                  <a:pt x="3650" y="3704"/>
                </a:lnTo>
                <a:lnTo>
                  <a:pt x="3637" y="3704"/>
                </a:lnTo>
                <a:lnTo>
                  <a:pt x="3623" y="3704"/>
                </a:lnTo>
                <a:lnTo>
                  <a:pt x="3609" y="3702"/>
                </a:lnTo>
                <a:lnTo>
                  <a:pt x="3594" y="3700"/>
                </a:lnTo>
                <a:lnTo>
                  <a:pt x="3580" y="3696"/>
                </a:lnTo>
                <a:lnTo>
                  <a:pt x="3565" y="3693"/>
                </a:lnTo>
                <a:lnTo>
                  <a:pt x="3551" y="3688"/>
                </a:lnTo>
                <a:lnTo>
                  <a:pt x="3537" y="3683"/>
                </a:lnTo>
                <a:lnTo>
                  <a:pt x="3522" y="3676"/>
                </a:lnTo>
                <a:lnTo>
                  <a:pt x="3508" y="3669"/>
                </a:lnTo>
                <a:lnTo>
                  <a:pt x="3495" y="3660"/>
                </a:lnTo>
                <a:lnTo>
                  <a:pt x="3492" y="3659"/>
                </a:lnTo>
                <a:lnTo>
                  <a:pt x="3491" y="4763"/>
                </a:lnTo>
                <a:lnTo>
                  <a:pt x="1594" y="4763"/>
                </a:lnTo>
                <a:lnTo>
                  <a:pt x="1594" y="4094"/>
                </a:lnTo>
                <a:lnTo>
                  <a:pt x="749" y="4094"/>
                </a:lnTo>
                <a:lnTo>
                  <a:pt x="749" y="2865"/>
                </a:lnTo>
                <a:lnTo>
                  <a:pt x="653" y="2865"/>
                </a:lnTo>
                <a:lnTo>
                  <a:pt x="653" y="4094"/>
                </a:lnTo>
                <a:lnTo>
                  <a:pt x="0" y="4094"/>
                </a:lnTo>
                <a:lnTo>
                  <a:pt x="275" y="2001"/>
                </a:lnTo>
                <a:lnTo>
                  <a:pt x="277" y="1983"/>
                </a:lnTo>
                <a:lnTo>
                  <a:pt x="281" y="1965"/>
                </a:lnTo>
                <a:lnTo>
                  <a:pt x="284" y="1948"/>
                </a:lnTo>
                <a:lnTo>
                  <a:pt x="289" y="1933"/>
                </a:lnTo>
                <a:lnTo>
                  <a:pt x="294" y="1917"/>
                </a:lnTo>
                <a:lnTo>
                  <a:pt x="300" y="1903"/>
                </a:lnTo>
                <a:lnTo>
                  <a:pt x="306" y="1888"/>
                </a:lnTo>
                <a:lnTo>
                  <a:pt x="312" y="1874"/>
                </a:lnTo>
                <a:lnTo>
                  <a:pt x="320" y="1862"/>
                </a:lnTo>
                <a:lnTo>
                  <a:pt x="328" y="1849"/>
                </a:lnTo>
                <a:lnTo>
                  <a:pt x="344" y="1826"/>
                </a:lnTo>
                <a:lnTo>
                  <a:pt x="365" y="1804"/>
                </a:lnTo>
                <a:lnTo>
                  <a:pt x="385" y="1784"/>
                </a:lnTo>
                <a:lnTo>
                  <a:pt x="409" y="1766"/>
                </a:lnTo>
                <a:lnTo>
                  <a:pt x="433" y="1749"/>
                </a:lnTo>
                <a:lnTo>
                  <a:pt x="461" y="1734"/>
                </a:lnTo>
                <a:lnTo>
                  <a:pt x="489" y="1718"/>
                </a:lnTo>
                <a:lnTo>
                  <a:pt x="519" y="1704"/>
                </a:lnTo>
                <a:lnTo>
                  <a:pt x="551" y="1690"/>
                </a:lnTo>
                <a:lnTo>
                  <a:pt x="584" y="1677"/>
                </a:lnTo>
                <a:lnTo>
                  <a:pt x="619" y="1665"/>
                </a:lnTo>
                <a:lnTo>
                  <a:pt x="1095" y="1492"/>
                </a:lnTo>
                <a:lnTo>
                  <a:pt x="1311" y="1329"/>
                </a:lnTo>
                <a:lnTo>
                  <a:pt x="1532" y="2727"/>
                </a:lnTo>
                <a:lnTo>
                  <a:pt x="1639" y="1779"/>
                </a:lnTo>
                <a:lnTo>
                  <a:pt x="1626" y="1773"/>
                </a:lnTo>
                <a:lnTo>
                  <a:pt x="1614" y="1766"/>
                </a:lnTo>
                <a:lnTo>
                  <a:pt x="1603" y="1758"/>
                </a:lnTo>
                <a:lnTo>
                  <a:pt x="1592" y="1748"/>
                </a:lnTo>
                <a:lnTo>
                  <a:pt x="1581" y="1738"/>
                </a:lnTo>
                <a:lnTo>
                  <a:pt x="1572" y="1729"/>
                </a:lnTo>
                <a:lnTo>
                  <a:pt x="1563" y="1718"/>
                </a:lnTo>
                <a:lnTo>
                  <a:pt x="1556" y="1706"/>
                </a:lnTo>
                <a:lnTo>
                  <a:pt x="1727" y="1543"/>
                </a:lnTo>
                <a:lnTo>
                  <a:pt x="1900" y="17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/>
          <a:lstStyle/>
          <a:p>
            <a:endParaRPr lang="es-PE" dirty="0">
              <a:solidFill>
                <a:schemeClr val="bg2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6896007" y="4479134"/>
            <a:ext cx="421444" cy="430664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PE" sz="1200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9428" y="2163465"/>
            <a:ext cx="927630" cy="19389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PE" sz="1200" b="1" dirty="0" smtClean="0">
                <a:solidFill>
                  <a:srgbClr val="002060"/>
                </a:solidFill>
              </a:rPr>
              <a:t>ESTADO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9778" y="2168172"/>
            <a:ext cx="927630" cy="19389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PE" sz="1200" b="1" dirty="0" smtClean="0">
                <a:solidFill>
                  <a:srgbClr val="002060"/>
                </a:solidFill>
              </a:rPr>
              <a:t>EMPRESA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07922" y="3630160"/>
            <a:ext cx="927630" cy="19389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PE" sz="1200" b="1" dirty="0" smtClean="0">
                <a:solidFill>
                  <a:srgbClr val="002060"/>
                </a:solidFill>
              </a:rPr>
              <a:t>PIP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14445" y="4979234"/>
            <a:ext cx="1072355" cy="350865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PE" sz="1200" b="1" dirty="0" smtClean="0">
                <a:solidFill>
                  <a:srgbClr val="002060"/>
                </a:solidFill>
              </a:rPr>
              <a:t>CIPRL / CIPGN(*)</a:t>
            </a:r>
          </a:p>
        </p:txBody>
      </p:sp>
      <p:sp>
        <p:nvSpPr>
          <p:cNvPr id="35" name="Freeform 30"/>
          <p:cNvSpPr>
            <a:spLocks noChangeAspect="1" noEditPoints="1"/>
          </p:cNvSpPr>
          <p:nvPr/>
        </p:nvSpPr>
        <p:spPr bwMode="auto">
          <a:xfrm>
            <a:off x="5587781" y="4440352"/>
            <a:ext cx="971550" cy="458787"/>
          </a:xfrm>
          <a:custGeom>
            <a:avLst/>
            <a:gdLst>
              <a:gd name="T0" fmla="*/ 2147483647 w 6736"/>
              <a:gd name="T1" fmla="*/ 2147483647 h 3185"/>
              <a:gd name="T2" fmla="*/ 2147483647 w 6736"/>
              <a:gd name="T3" fmla="*/ 2147483647 h 3185"/>
              <a:gd name="T4" fmla="*/ 2147483647 w 6736"/>
              <a:gd name="T5" fmla="*/ 2147483647 h 3185"/>
              <a:gd name="T6" fmla="*/ 2147483647 w 6736"/>
              <a:gd name="T7" fmla="*/ 2147483647 h 3185"/>
              <a:gd name="T8" fmla="*/ 2147483647 w 6736"/>
              <a:gd name="T9" fmla="*/ 2147483647 h 3185"/>
              <a:gd name="T10" fmla="*/ 2147483647 w 6736"/>
              <a:gd name="T11" fmla="*/ 2147483647 h 3185"/>
              <a:gd name="T12" fmla="*/ 2147483647 w 6736"/>
              <a:gd name="T13" fmla="*/ 2147483647 h 3185"/>
              <a:gd name="T14" fmla="*/ 2147483647 w 6736"/>
              <a:gd name="T15" fmla="*/ 2147483647 h 3185"/>
              <a:gd name="T16" fmla="*/ 2147483647 w 6736"/>
              <a:gd name="T17" fmla="*/ 2147483647 h 3185"/>
              <a:gd name="T18" fmla="*/ 2147483647 w 6736"/>
              <a:gd name="T19" fmla="*/ 2147483647 h 3185"/>
              <a:gd name="T20" fmla="*/ 2147483647 w 6736"/>
              <a:gd name="T21" fmla="*/ 2147483647 h 3185"/>
              <a:gd name="T22" fmla="*/ 2147483647 w 6736"/>
              <a:gd name="T23" fmla="*/ 2147483647 h 3185"/>
              <a:gd name="T24" fmla="*/ 2147483647 w 6736"/>
              <a:gd name="T25" fmla="*/ 2147483647 h 3185"/>
              <a:gd name="T26" fmla="*/ 2147483647 w 6736"/>
              <a:gd name="T27" fmla="*/ 2147483647 h 3185"/>
              <a:gd name="T28" fmla="*/ 2147483647 w 6736"/>
              <a:gd name="T29" fmla="*/ 2147483647 h 3185"/>
              <a:gd name="T30" fmla="*/ 2147483647 w 6736"/>
              <a:gd name="T31" fmla="*/ 2147483647 h 3185"/>
              <a:gd name="T32" fmla="*/ 2147483647 w 6736"/>
              <a:gd name="T33" fmla="*/ 2147483647 h 3185"/>
              <a:gd name="T34" fmla="*/ 2147483647 w 6736"/>
              <a:gd name="T35" fmla="*/ 2147483647 h 3185"/>
              <a:gd name="T36" fmla="*/ 2147483647 w 6736"/>
              <a:gd name="T37" fmla="*/ 2147483647 h 3185"/>
              <a:gd name="T38" fmla="*/ 2147483647 w 6736"/>
              <a:gd name="T39" fmla="*/ 2147483647 h 3185"/>
              <a:gd name="T40" fmla="*/ 2147483647 w 6736"/>
              <a:gd name="T41" fmla="*/ 2147483647 h 3185"/>
              <a:gd name="T42" fmla="*/ 2147483647 w 6736"/>
              <a:gd name="T43" fmla="*/ 2147483647 h 3185"/>
              <a:gd name="T44" fmla="*/ 2147483647 w 6736"/>
              <a:gd name="T45" fmla="*/ 2147483647 h 3185"/>
              <a:gd name="T46" fmla="*/ 2147483647 w 6736"/>
              <a:gd name="T47" fmla="*/ 2147483647 h 3185"/>
              <a:gd name="T48" fmla="*/ 2147483647 w 6736"/>
              <a:gd name="T49" fmla="*/ 2147483647 h 3185"/>
              <a:gd name="T50" fmla="*/ 2147483647 w 6736"/>
              <a:gd name="T51" fmla="*/ 2147483647 h 3185"/>
              <a:gd name="T52" fmla="*/ 2147483647 w 6736"/>
              <a:gd name="T53" fmla="*/ 2147483647 h 3185"/>
              <a:gd name="T54" fmla="*/ 2147483647 w 6736"/>
              <a:gd name="T55" fmla="*/ 2147483647 h 3185"/>
              <a:gd name="T56" fmla="*/ 2147483647 w 6736"/>
              <a:gd name="T57" fmla="*/ 2147483647 h 3185"/>
              <a:gd name="T58" fmla="*/ 2147483647 w 6736"/>
              <a:gd name="T59" fmla="*/ 2147483647 h 3185"/>
              <a:gd name="T60" fmla="*/ 2147483647 w 6736"/>
              <a:gd name="T61" fmla="*/ 2147483647 h 3185"/>
              <a:gd name="T62" fmla="*/ 2147483647 w 6736"/>
              <a:gd name="T63" fmla="*/ 2147483647 h 3185"/>
              <a:gd name="T64" fmla="*/ 2147483647 w 6736"/>
              <a:gd name="T65" fmla="*/ 2147483647 h 3185"/>
              <a:gd name="T66" fmla="*/ 2147483647 w 6736"/>
              <a:gd name="T67" fmla="*/ 2147483647 h 3185"/>
              <a:gd name="T68" fmla="*/ 2147483647 w 6736"/>
              <a:gd name="T69" fmla="*/ 0 h 3185"/>
              <a:gd name="T70" fmla="*/ 2147483647 w 6736"/>
              <a:gd name="T71" fmla="*/ 2147483647 h 3185"/>
              <a:gd name="T72" fmla="*/ 2147483647 w 6736"/>
              <a:gd name="T73" fmla="*/ 2147483647 h 3185"/>
              <a:gd name="T74" fmla="*/ 0 w 6736"/>
              <a:gd name="T75" fmla="*/ 2147483647 h 3185"/>
              <a:gd name="T76" fmla="*/ 2147483647 w 6736"/>
              <a:gd name="T77" fmla="*/ 2147483647 h 3185"/>
              <a:gd name="T78" fmla="*/ 2147483647 w 6736"/>
              <a:gd name="T79" fmla="*/ 2147483647 h 3185"/>
              <a:gd name="T80" fmla="*/ 2147483647 w 6736"/>
              <a:gd name="T81" fmla="*/ 2147483647 h 3185"/>
              <a:gd name="T82" fmla="*/ 2147483647 w 6736"/>
              <a:gd name="T83" fmla="*/ 2147483647 h 3185"/>
              <a:gd name="T84" fmla="*/ 2147483647 w 6736"/>
              <a:gd name="T85" fmla="*/ 2147483647 h 3185"/>
              <a:gd name="T86" fmla="*/ 2147483647 w 6736"/>
              <a:gd name="T87" fmla="*/ 2147483647 h 3185"/>
              <a:gd name="T88" fmla="*/ 2147483647 w 6736"/>
              <a:gd name="T89" fmla="*/ 2147483647 h 3185"/>
              <a:gd name="T90" fmla="*/ 2147483647 w 6736"/>
              <a:gd name="T91" fmla="*/ 2147483647 h 3185"/>
              <a:gd name="T92" fmla="*/ 2147483647 w 6736"/>
              <a:gd name="T93" fmla="*/ 2147483647 h 3185"/>
              <a:gd name="T94" fmla="*/ 2147483647 w 6736"/>
              <a:gd name="T95" fmla="*/ 2147483647 h 3185"/>
              <a:gd name="T96" fmla="*/ 2147483647 w 6736"/>
              <a:gd name="T97" fmla="*/ 2147483647 h 3185"/>
              <a:gd name="T98" fmla="*/ 2147483647 w 6736"/>
              <a:gd name="T99" fmla="*/ 2147483647 h 3185"/>
              <a:gd name="T100" fmla="*/ 2147483647 w 6736"/>
              <a:gd name="T101" fmla="*/ 2147483647 h 318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736"/>
              <a:gd name="T154" fmla="*/ 0 h 3185"/>
              <a:gd name="T155" fmla="*/ 6736 w 6736"/>
              <a:gd name="T156" fmla="*/ 3185 h 318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736" h="3185">
                <a:moveTo>
                  <a:pt x="5208" y="2986"/>
                </a:moveTo>
                <a:lnTo>
                  <a:pt x="5208" y="1551"/>
                </a:lnTo>
                <a:lnTo>
                  <a:pt x="4288" y="1551"/>
                </a:lnTo>
                <a:lnTo>
                  <a:pt x="4288" y="1149"/>
                </a:lnTo>
                <a:lnTo>
                  <a:pt x="2443" y="1149"/>
                </a:lnTo>
                <a:lnTo>
                  <a:pt x="2443" y="1551"/>
                </a:lnTo>
                <a:lnTo>
                  <a:pt x="1066" y="1551"/>
                </a:lnTo>
                <a:lnTo>
                  <a:pt x="1066" y="915"/>
                </a:lnTo>
                <a:lnTo>
                  <a:pt x="405" y="915"/>
                </a:lnTo>
                <a:lnTo>
                  <a:pt x="405" y="1551"/>
                </a:lnTo>
                <a:lnTo>
                  <a:pt x="199" y="1551"/>
                </a:lnTo>
                <a:lnTo>
                  <a:pt x="199" y="2986"/>
                </a:lnTo>
                <a:lnTo>
                  <a:pt x="5208" y="2986"/>
                </a:lnTo>
                <a:close/>
                <a:moveTo>
                  <a:pt x="668" y="0"/>
                </a:moveTo>
                <a:lnTo>
                  <a:pt x="1309" y="174"/>
                </a:lnTo>
                <a:lnTo>
                  <a:pt x="800" y="314"/>
                </a:lnTo>
                <a:lnTo>
                  <a:pt x="800" y="716"/>
                </a:lnTo>
                <a:lnTo>
                  <a:pt x="1265" y="716"/>
                </a:lnTo>
                <a:lnTo>
                  <a:pt x="1265" y="1352"/>
                </a:lnTo>
                <a:lnTo>
                  <a:pt x="2244" y="1352"/>
                </a:lnTo>
                <a:lnTo>
                  <a:pt x="2244" y="950"/>
                </a:lnTo>
                <a:lnTo>
                  <a:pt x="2632" y="950"/>
                </a:lnTo>
                <a:lnTo>
                  <a:pt x="2646" y="925"/>
                </a:lnTo>
                <a:lnTo>
                  <a:pt x="2657" y="898"/>
                </a:lnTo>
                <a:lnTo>
                  <a:pt x="2672" y="873"/>
                </a:lnTo>
                <a:lnTo>
                  <a:pt x="2685" y="849"/>
                </a:lnTo>
                <a:lnTo>
                  <a:pt x="2702" y="825"/>
                </a:lnTo>
                <a:lnTo>
                  <a:pt x="2719" y="800"/>
                </a:lnTo>
                <a:lnTo>
                  <a:pt x="2735" y="779"/>
                </a:lnTo>
                <a:lnTo>
                  <a:pt x="2754" y="756"/>
                </a:lnTo>
                <a:lnTo>
                  <a:pt x="2772" y="734"/>
                </a:lnTo>
                <a:lnTo>
                  <a:pt x="2792" y="714"/>
                </a:lnTo>
                <a:lnTo>
                  <a:pt x="2812" y="694"/>
                </a:lnTo>
                <a:lnTo>
                  <a:pt x="2832" y="674"/>
                </a:lnTo>
                <a:lnTo>
                  <a:pt x="2853" y="656"/>
                </a:lnTo>
                <a:lnTo>
                  <a:pt x="2875" y="638"/>
                </a:lnTo>
                <a:lnTo>
                  <a:pt x="2898" y="621"/>
                </a:lnTo>
                <a:lnTo>
                  <a:pt x="2921" y="604"/>
                </a:lnTo>
                <a:lnTo>
                  <a:pt x="2946" y="590"/>
                </a:lnTo>
                <a:lnTo>
                  <a:pt x="2971" y="575"/>
                </a:lnTo>
                <a:lnTo>
                  <a:pt x="2996" y="560"/>
                </a:lnTo>
                <a:lnTo>
                  <a:pt x="3021" y="548"/>
                </a:lnTo>
                <a:lnTo>
                  <a:pt x="3047" y="536"/>
                </a:lnTo>
                <a:lnTo>
                  <a:pt x="3074" y="525"/>
                </a:lnTo>
                <a:lnTo>
                  <a:pt x="3102" y="515"/>
                </a:lnTo>
                <a:lnTo>
                  <a:pt x="3129" y="505"/>
                </a:lnTo>
                <a:lnTo>
                  <a:pt x="3157" y="497"/>
                </a:lnTo>
                <a:lnTo>
                  <a:pt x="3185" y="490"/>
                </a:lnTo>
                <a:lnTo>
                  <a:pt x="3215" y="485"/>
                </a:lnTo>
                <a:lnTo>
                  <a:pt x="3243" y="478"/>
                </a:lnTo>
                <a:lnTo>
                  <a:pt x="3273" y="475"/>
                </a:lnTo>
                <a:lnTo>
                  <a:pt x="3303" y="472"/>
                </a:lnTo>
                <a:lnTo>
                  <a:pt x="3335" y="470"/>
                </a:lnTo>
                <a:lnTo>
                  <a:pt x="3365" y="470"/>
                </a:lnTo>
                <a:lnTo>
                  <a:pt x="3396" y="470"/>
                </a:lnTo>
                <a:lnTo>
                  <a:pt x="3426" y="472"/>
                </a:lnTo>
                <a:lnTo>
                  <a:pt x="3456" y="475"/>
                </a:lnTo>
                <a:lnTo>
                  <a:pt x="3486" y="478"/>
                </a:lnTo>
                <a:lnTo>
                  <a:pt x="3514" y="485"/>
                </a:lnTo>
                <a:lnTo>
                  <a:pt x="3544" y="490"/>
                </a:lnTo>
                <a:lnTo>
                  <a:pt x="3572" y="497"/>
                </a:lnTo>
                <a:lnTo>
                  <a:pt x="3601" y="505"/>
                </a:lnTo>
                <a:lnTo>
                  <a:pt x="3629" y="515"/>
                </a:lnTo>
                <a:lnTo>
                  <a:pt x="3655" y="525"/>
                </a:lnTo>
                <a:lnTo>
                  <a:pt x="3682" y="536"/>
                </a:lnTo>
                <a:lnTo>
                  <a:pt x="3708" y="548"/>
                </a:lnTo>
                <a:lnTo>
                  <a:pt x="3733" y="560"/>
                </a:lnTo>
                <a:lnTo>
                  <a:pt x="3760" y="575"/>
                </a:lnTo>
                <a:lnTo>
                  <a:pt x="3783" y="590"/>
                </a:lnTo>
                <a:lnTo>
                  <a:pt x="3808" y="604"/>
                </a:lnTo>
                <a:lnTo>
                  <a:pt x="3831" y="621"/>
                </a:lnTo>
                <a:lnTo>
                  <a:pt x="3855" y="638"/>
                </a:lnTo>
                <a:lnTo>
                  <a:pt x="3876" y="656"/>
                </a:lnTo>
                <a:lnTo>
                  <a:pt x="3898" y="674"/>
                </a:lnTo>
                <a:lnTo>
                  <a:pt x="3919" y="694"/>
                </a:lnTo>
                <a:lnTo>
                  <a:pt x="3939" y="714"/>
                </a:lnTo>
                <a:lnTo>
                  <a:pt x="3958" y="734"/>
                </a:lnTo>
                <a:lnTo>
                  <a:pt x="3977" y="756"/>
                </a:lnTo>
                <a:lnTo>
                  <a:pt x="3994" y="779"/>
                </a:lnTo>
                <a:lnTo>
                  <a:pt x="4012" y="800"/>
                </a:lnTo>
                <a:lnTo>
                  <a:pt x="4029" y="825"/>
                </a:lnTo>
                <a:lnTo>
                  <a:pt x="4044" y="849"/>
                </a:lnTo>
                <a:lnTo>
                  <a:pt x="4059" y="873"/>
                </a:lnTo>
                <a:lnTo>
                  <a:pt x="4072" y="898"/>
                </a:lnTo>
                <a:lnTo>
                  <a:pt x="4085" y="925"/>
                </a:lnTo>
                <a:lnTo>
                  <a:pt x="4097" y="950"/>
                </a:lnTo>
                <a:lnTo>
                  <a:pt x="4487" y="950"/>
                </a:lnTo>
                <a:lnTo>
                  <a:pt x="4487" y="1352"/>
                </a:lnTo>
                <a:lnTo>
                  <a:pt x="5208" y="1352"/>
                </a:lnTo>
                <a:lnTo>
                  <a:pt x="5208" y="1030"/>
                </a:lnTo>
                <a:lnTo>
                  <a:pt x="4700" y="892"/>
                </a:lnTo>
                <a:lnTo>
                  <a:pt x="5341" y="717"/>
                </a:lnTo>
                <a:lnTo>
                  <a:pt x="5341" y="2986"/>
                </a:lnTo>
                <a:lnTo>
                  <a:pt x="6537" y="2986"/>
                </a:lnTo>
                <a:lnTo>
                  <a:pt x="6537" y="1551"/>
                </a:lnTo>
                <a:lnTo>
                  <a:pt x="6331" y="1551"/>
                </a:lnTo>
                <a:lnTo>
                  <a:pt x="6331" y="915"/>
                </a:lnTo>
                <a:lnTo>
                  <a:pt x="5670" y="915"/>
                </a:lnTo>
                <a:lnTo>
                  <a:pt x="5670" y="1551"/>
                </a:lnTo>
                <a:lnTo>
                  <a:pt x="5471" y="1551"/>
                </a:lnTo>
                <a:lnTo>
                  <a:pt x="5471" y="716"/>
                </a:lnTo>
                <a:lnTo>
                  <a:pt x="5906" y="716"/>
                </a:lnTo>
                <a:lnTo>
                  <a:pt x="5906" y="0"/>
                </a:lnTo>
                <a:lnTo>
                  <a:pt x="6547" y="174"/>
                </a:lnTo>
                <a:lnTo>
                  <a:pt x="6038" y="314"/>
                </a:lnTo>
                <a:lnTo>
                  <a:pt x="6038" y="716"/>
                </a:lnTo>
                <a:lnTo>
                  <a:pt x="6530" y="716"/>
                </a:lnTo>
                <a:lnTo>
                  <a:pt x="6530" y="1352"/>
                </a:lnTo>
                <a:lnTo>
                  <a:pt x="6736" y="1352"/>
                </a:lnTo>
                <a:lnTo>
                  <a:pt x="6736" y="3185"/>
                </a:lnTo>
                <a:lnTo>
                  <a:pt x="0" y="3185"/>
                </a:lnTo>
                <a:lnTo>
                  <a:pt x="0" y="1352"/>
                </a:lnTo>
                <a:lnTo>
                  <a:pt x="206" y="1352"/>
                </a:lnTo>
                <a:lnTo>
                  <a:pt x="206" y="716"/>
                </a:lnTo>
                <a:lnTo>
                  <a:pt x="668" y="716"/>
                </a:lnTo>
                <a:lnTo>
                  <a:pt x="668" y="0"/>
                </a:lnTo>
                <a:close/>
                <a:moveTo>
                  <a:pt x="2662" y="2014"/>
                </a:moveTo>
                <a:lnTo>
                  <a:pt x="2662" y="2821"/>
                </a:lnTo>
                <a:lnTo>
                  <a:pt x="2529" y="2821"/>
                </a:lnTo>
                <a:lnTo>
                  <a:pt x="2529" y="2014"/>
                </a:lnTo>
                <a:lnTo>
                  <a:pt x="2662" y="2014"/>
                </a:lnTo>
                <a:close/>
                <a:moveTo>
                  <a:pt x="3046" y="2014"/>
                </a:moveTo>
                <a:lnTo>
                  <a:pt x="3046" y="2821"/>
                </a:lnTo>
                <a:lnTo>
                  <a:pt x="2913" y="2821"/>
                </a:lnTo>
                <a:lnTo>
                  <a:pt x="2913" y="2014"/>
                </a:lnTo>
                <a:lnTo>
                  <a:pt x="3046" y="2014"/>
                </a:lnTo>
                <a:close/>
                <a:moveTo>
                  <a:pt x="3431" y="2014"/>
                </a:moveTo>
                <a:lnTo>
                  <a:pt x="3431" y="2821"/>
                </a:lnTo>
                <a:lnTo>
                  <a:pt x="3298" y="2821"/>
                </a:lnTo>
                <a:lnTo>
                  <a:pt x="3298" y="2014"/>
                </a:lnTo>
                <a:lnTo>
                  <a:pt x="3431" y="2014"/>
                </a:lnTo>
                <a:close/>
                <a:moveTo>
                  <a:pt x="3816" y="2014"/>
                </a:moveTo>
                <a:lnTo>
                  <a:pt x="3816" y="2821"/>
                </a:lnTo>
                <a:lnTo>
                  <a:pt x="3684" y="2821"/>
                </a:lnTo>
                <a:lnTo>
                  <a:pt x="3684" y="2014"/>
                </a:lnTo>
                <a:lnTo>
                  <a:pt x="3816" y="2014"/>
                </a:lnTo>
                <a:close/>
                <a:moveTo>
                  <a:pt x="4200" y="2014"/>
                </a:moveTo>
                <a:lnTo>
                  <a:pt x="4200" y="2821"/>
                </a:lnTo>
                <a:lnTo>
                  <a:pt x="4067" y="2821"/>
                </a:lnTo>
                <a:lnTo>
                  <a:pt x="4067" y="2014"/>
                </a:lnTo>
                <a:lnTo>
                  <a:pt x="4200" y="2014"/>
                </a:lnTo>
                <a:close/>
                <a:moveTo>
                  <a:pt x="2425" y="1795"/>
                </a:moveTo>
                <a:lnTo>
                  <a:pt x="3365" y="1490"/>
                </a:lnTo>
                <a:lnTo>
                  <a:pt x="4305" y="1795"/>
                </a:lnTo>
                <a:lnTo>
                  <a:pt x="4263" y="1921"/>
                </a:lnTo>
                <a:lnTo>
                  <a:pt x="3365" y="1629"/>
                </a:lnTo>
                <a:lnTo>
                  <a:pt x="2466" y="1921"/>
                </a:lnTo>
                <a:lnTo>
                  <a:pt x="2425" y="1795"/>
                </a:lnTo>
                <a:close/>
                <a:moveTo>
                  <a:pt x="1202" y="1770"/>
                </a:moveTo>
                <a:lnTo>
                  <a:pt x="1202" y="2821"/>
                </a:lnTo>
                <a:lnTo>
                  <a:pt x="1070" y="2821"/>
                </a:lnTo>
                <a:lnTo>
                  <a:pt x="1070" y="1770"/>
                </a:lnTo>
                <a:lnTo>
                  <a:pt x="1202" y="17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/>
          <a:lstStyle/>
          <a:p>
            <a:endParaRPr lang="es-PE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09741" y="4958570"/>
            <a:ext cx="927630" cy="19389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PE" sz="1200" b="1" dirty="0" smtClean="0">
                <a:solidFill>
                  <a:srgbClr val="002060"/>
                </a:solidFill>
              </a:rPr>
              <a:t>MEF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19021" y="1424023"/>
            <a:ext cx="2177802" cy="895630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171450" indent="-171450">
              <a:lnSpc>
                <a:spcPct val="85000"/>
              </a:lnSpc>
              <a:spcAft>
                <a:spcPts val="600"/>
              </a:spcAft>
              <a:buClr>
                <a:srgbClr val="FFD200"/>
              </a:buClr>
              <a:buSzPct val="70000"/>
              <a:buFont typeface="Arial" panose="020B0604020202020204" pitchFamily="34" charset="0"/>
              <a:buChar char="►"/>
            </a:pPr>
            <a:r>
              <a:rPr lang="es-PE" sz="1200" b="1" dirty="0" smtClean="0"/>
              <a:t>- Gobierno Regional</a:t>
            </a:r>
          </a:p>
          <a:p>
            <a:pPr marL="171450" indent="-171450">
              <a:lnSpc>
                <a:spcPct val="85000"/>
              </a:lnSpc>
              <a:spcAft>
                <a:spcPts val="600"/>
              </a:spcAft>
              <a:buClr>
                <a:srgbClr val="FFD200"/>
              </a:buClr>
              <a:buSzPct val="70000"/>
              <a:buFont typeface="Arial" panose="020B0604020202020204" pitchFamily="34" charset="0"/>
              <a:buChar char="►"/>
            </a:pPr>
            <a:r>
              <a:rPr lang="es-PE" sz="1200" b="1" dirty="0" smtClean="0"/>
              <a:t>- Gobierno Local</a:t>
            </a:r>
          </a:p>
          <a:p>
            <a:pPr marL="171450" indent="-171450">
              <a:lnSpc>
                <a:spcPct val="85000"/>
              </a:lnSpc>
              <a:spcAft>
                <a:spcPts val="600"/>
              </a:spcAft>
              <a:buClr>
                <a:srgbClr val="FFD200"/>
              </a:buClr>
              <a:buSzPct val="70000"/>
              <a:buFont typeface="Arial" panose="020B0604020202020204" pitchFamily="34" charset="0"/>
              <a:buChar char="►"/>
            </a:pPr>
            <a:r>
              <a:rPr lang="es-PE" sz="1200" b="1" dirty="0" smtClean="0"/>
              <a:t>- Universidad Nacional</a:t>
            </a:r>
          </a:p>
          <a:p>
            <a:pPr marL="171450" indent="-171450">
              <a:lnSpc>
                <a:spcPct val="85000"/>
              </a:lnSpc>
              <a:spcAft>
                <a:spcPts val="600"/>
              </a:spcAft>
              <a:buClr>
                <a:srgbClr val="FFD200"/>
              </a:buClr>
              <a:buSzPct val="70000"/>
              <a:buFont typeface="Arial" panose="020B0604020202020204" pitchFamily="34" charset="0"/>
              <a:buChar char="►"/>
            </a:pPr>
            <a:r>
              <a:rPr lang="es-PE" sz="1200" b="1" dirty="0" smtClean="0"/>
              <a:t>- Gobierno Nacional</a:t>
            </a:r>
          </a:p>
        </p:txBody>
      </p:sp>
      <p:sp>
        <p:nvSpPr>
          <p:cNvPr id="40" name="Left Brace 39"/>
          <p:cNvSpPr/>
          <p:nvPr/>
        </p:nvSpPr>
        <p:spPr>
          <a:xfrm>
            <a:off x="2970339" y="1374910"/>
            <a:ext cx="210483" cy="999459"/>
          </a:xfrm>
          <a:prstGeom prst="leftBrace">
            <a:avLst/>
          </a:prstGeom>
          <a:solidFill>
            <a:schemeClr val="bg1"/>
          </a:solidFill>
          <a:ln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 rot="18930278">
            <a:off x="5169487" y="2340786"/>
            <a:ext cx="421444" cy="430664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PE" sz="1200" dirty="0">
              <a:solidFill>
                <a:schemeClr val="bg2"/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 rot="18930278">
            <a:off x="3586702" y="3569402"/>
            <a:ext cx="421444" cy="430664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PE" sz="1200" dirty="0">
              <a:solidFill>
                <a:schemeClr val="bg2"/>
              </a:solidFill>
            </a:endParaRPr>
          </a:p>
        </p:txBody>
      </p:sp>
      <p:sp>
        <p:nvSpPr>
          <p:cNvPr id="42" name="TextBox 32"/>
          <p:cNvSpPr txBox="1"/>
          <p:nvPr/>
        </p:nvSpPr>
        <p:spPr>
          <a:xfrm>
            <a:off x="2867058" y="4880086"/>
            <a:ext cx="1086030" cy="507831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PE" sz="1200" b="1" dirty="0" smtClean="0">
                <a:solidFill>
                  <a:srgbClr val="002060"/>
                </a:solidFill>
              </a:rPr>
              <a:t>EMPRESA  FINANCIA Y EJECUTA</a:t>
            </a:r>
          </a:p>
        </p:txBody>
      </p:sp>
      <p:sp>
        <p:nvSpPr>
          <p:cNvPr id="44" name="TextBox 40"/>
          <p:cNvSpPr txBox="1"/>
          <p:nvPr/>
        </p:nvSpPr>
        <p:spPr>
          <a:xfrm>
            <a:off x="6732240" y="5399158"/>
            <a:ext cx="2223709" cy="952568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just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PE" sz="1400" b="1" dirty="0" smtClean="0"/>
              <a:t>La empresa recibe el CIPRL/CIPGN por el monto invertido, y lo utiliza para pagar su Impuesto a la Renta 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110131" y="6399889"/>
            <a:ext cx="4483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 smtClean="0"/>
              <a:t>(*) CIPRL:  Certificado de Inversión Pública Regional y Local</a:t>
            </a:r>
          </a:p>
          <a:p>
            <a:r>
              <a:rPr lang="es-PE" sz="1200" dirty="0" smtClean="0"/>
              <a:t>     CIPGN: </a:t>
            </a:r>
            <a:r>
              <a:rPr lang="es-PE" sz="1200" dirty="0"/>
              <a:t>Certificado de Inversión </a:t>
            </a:r>
            <a:r>
              <a:rPr lang="es-PE" sz="1200" dirty="0" smtClean="0"/>
              <a:t>Pública Gobierno Nacional</a:t>
            </a:r>
            <a:endParaRPr lang="es-ES" sz="1200" dirty="0"/>
          </a:p>
          <a:p>
            <a:endParaRPr lang="es-ES" sz="1200" dirty="0"/>
          </a:p>
        </p:txBody>
      </p:sp>
      <p:sp>
        <p:nvSpPr>
          <p:cNvPr id="46" name="TextBox 32"/>
          <p:cNvSpPr txBox="1"/>
          <p:nvPr/>
        </p:nvSpPr>
        <p:spPr>
          <a:xfrm>
            <a:off x="6022800" y="2535806"/>
            <a:ext cx="1086030" cy="350865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PE" sz="1200" b="1" dirty="0" smtClean="0">
                <a:solidFill>
                  <a:srgbClr val="002060"/>
                </a:solidFill>
              </a:rPr>
              <a:t>BENEFICIOS SOCIALES</a:t>
            </a:r>
          </a:p>
        </p:txBody>
      </p:sp>
      <p:sp>
        <p:nvSpPr>
          <p:cNvPr id="47" name="TextBox 30"/>
          <p:cNvSpPr txBox="1"/>
          <p:nvPr/>
        </p:nvSpPr>
        <p:spPr>
          <a:xfrm>
            <a:off x="1053700" y="5635497"/>
            <a:ext cx="1097757" cy="42780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PE" sz="1200" b="1" dirty="0" smtClean="0">
                <a:solidFill>
                  <a:srgbClr val="002060"/>
                </a:solidFill>
              </a:rPr>
              <a:t>CONVENIO</a:t>
            </a:r>
          </a:p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PE" sz="1200" b="1" dirty="0" smtClean="0">
                <a:solidFill>
                  <a:srgbClr val="002060"/>
                </a:solidFill>
              </a:rPr>
              <a:t>DE INVERSIÓN</a:t>
            </a:r>
          </a:p>
        </p:txBody>
      </p:sp>
    </p:spTree>
    <p:extLst>
      <p:ext uri="{BB962C8B-B14F-4D97-AF65-F5344CB8AC3E}">
        <p14:creationId xmlns:p14="http://schemas.microsoft.com/office/powerpoint/2010/main" val="3387849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3" grpId="0" animBg="1"/>
      <p:bldP spid="22" grpId="0" animBg="1"/>
      <p:bldP spid="23" grpId="0" animBg="1"/>
      <p:bldP spid="4" grpId="0" animBg="1"/>
      <p:bldP spid="25" grpId="0" animBg="1"/>
      <p:bldP spid="15" grpId="0" animBg="1"/>
      <p:bldP spid="29" grpId="0" animBg="1"/>
      <p:bldP spid="5" grpId="0"/>
      <p:bldP spid="30" grpId="0"/>
      <p:bldP spid="32" grpId="0"/>
      <p:bldP spid="34" grpId="0"/>
      <p:bldP spid="35" grpId="0" animBg="1"/>
      <p:bldP spid="36" grpId="0"/>
      <p:bldP spid="39" grpId="0"/>
      <p:bldP spid="40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51520" y="1772816"/>
            <a:ext cx="2342634" cy="646331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buClr>
                <a:srgbClr val="FF0000"/>
              </a:buClr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es-PE" sz="1800" b="1" dirty="0" smtClean="0">
                <a:latin typeface="Calibri" pitchFamily="34" charset="0"/>
              </a:rPr>
              <a:t>Qué Tipo de Proyectos?</a:t>
            </a:r>
            <a:endParaRPr lang="es-PE" sz="1800" b="1" dirty="0">
              <a:latin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635896" y="1823806"/>
            <a:ext cx="5105158" cy="49116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0" algn="l"/>
              </a:tabLst>
              <a:defRPr/>
            </a:pPr>
            <a:r>
              <a:rPr lang="es-PE" sz="1600" dirty="0" smtClean="0">
                <a:solidFill>
                  <a:schemeClr val="bg1"/>
                </a:solidFill>
                <a:latin typeface="+mn-lt"/>
              </a:rPr>
              <a:t>Proyectos que se enmarquen en la definición de Proyecto de Inversión Pública por el SNIP</a:t>
            </a:r>
            <a:endParaRPr lang="es-PE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51520" y="2687902"/>
            <a:ext cx="2342634" cy="646331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buClr>
                <a:srgbClr val="FF0000"/>
              </a:buClr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es-PE" sz="1800" b="1" dirty="0" smtClean="0">
                <a:latin typeface="Calibri" pitchFamily="34" charset="0"/>
              </a:rPr>
              <a:t>Proyectos con Rentabilidad Social</a:t>
            </a:r>
            <a:endParaRPr lang="es-PE" sz="1800" b="1" dirty="0"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51520" y="3601818"/>
            <a:ext cx="2342634" cy="369332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buClr>
                <a:srgbClr val="FF0000"/>
              </a:buClr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es-PE" sz="1800" b="1" dirty="0" smtClean="0">
                <a:latin typeface="Calibri" pitchFamily="34" charset="0"/>
              </a:rPr>
              <a:t>Voluntad Política</a:t>
            </a:r>
            <a:endParaRPr lang="es-PE" sz="1800" b="1" dirty="0">
              <a:latin typeface="Calibri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69357" y="4208807"/>
            <a:ext cx="2342634" cy="646331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buClr>
                <a:srgbClr val="FF0000"/>
              </a:buClr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es-PE" sz="1800" b="1" dirty="0" smtClean="0">
                <a:latin typeface="Calibri" pitchFamily="34" charset="0"/>
              </a:rPr>
              <a:t>Control previo y posterior</a:t>
            </a:r>
            <a:endParaRPr lang="es-PE" sz="1800" b="1" dirty="0">
              <a:latin typeface="Calibri" pitchFamily="34" charset="0"/>
            </a:endParaRPr>
          </a:p>
        </p:txBody>
      </p:sp>
      <p:sp>
        <p:nvSpPr>
          <p:cNvPr id="14" name="13 Flecha arriba"/>
          <p:cNvSpPr/>
          <p:nvPr/>
        </p:nvSpPr>
        <p:spPr>
          <a:xfrm rot="5400000">
            <a:off x="2910595" y="3642326"/>
            <a:ext cx="493608" cy="431176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14 Flecha arriba"/>
          <p:cNvSpPr/>
          <p:nvPr/>
        </p:nvSpPr>
        <p:spPr>
          <a:xfrm rot="5400000">
            <a:off x="2923851" y="4316385"/>
            <a:ext cx="493608" cy="431176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15 Flecha arriba"/>
          <p:cNvSpPr/>
          <p:nvPr/>
        </p:nvSpPr>
        <p:spPr>
          <a:xfrm rot="5400000">
            <a:off x="2910595" y="2795479"/>
            <a:ext cx="493608" cy="431176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16 Flecha arriba"/>
          <p:cNvSpPr/>
          <p:nvPr/>
        </p:nvSpPr>
        <p:spPr>
          <a:xfrm rot="5400000">
            <a:off x="2910597" y="1925247"/>
            <a:ext cx="493605" cy="431176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18 Rectángulo"/>
          <p:cNvSpPr/>
          <p:nvPr/>
        </p:nvSpPr>
        <p:spPr>
          <a:xfrm>
            <a:off x="251520" y="5133879"/>
            <a:ext cx="2342634" cy="646331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buClr>
                <a:srgbClr val="FF0000"/>
              </a:buClr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es-PE" sz="1800" b="1" dirty="0" smtClean="0">
                <a:latin typeface="Calibri" pitchFamily="34" charset="0"/>
              </a:rPr>
              <a:t>Proyectos Formulados por la Empresa</a:t>
            </a:r>
            <a:endParaRPr lang="es-PE" sz="1800" b="1" dirty="0">
              <a:latin typeface="Calibri" pitchFamily="34" charset="0"/>
            </a:endParaRPr>
          </a:p>
        </p:txBody>
      </p:sp>
      <p:sp>
        <p:nvSpPr>
          <p:cNvPr id="20" name="19 Flecha arriba"/>
          <p:cNvSpPr/>
          <p:nvPr/>
        </p:nvSpPr>
        <p:spPr>
          <a:xfrm rot="5400000">
            <a:off x="2910595" y="5102957"/>
            <a:ext cx="493608" cy="431176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2 Rectángulo"/>
          <p:cNvSpPr>
            <a:spLocks noChangeArrowheads="1"/>
          </p:cNvSpPr>
          <p:nvPr/>
        </p:nvSpPr>
        <p:spPr bwMode="auto">
          <a:xfrm>
            <a:off x="107504" y="57398"/>
            <a:ext cx="8424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buClr>
                <a:schemeClr val="tx1"/>
              </a:buClr>
            </a:pPr>
            <a:r>
              <a:rPr lang="es-MX" sz="2400" b="1" dirty="0" smtClean="0">
                <a:solidFill>
                  <a:srgbClr val="C00000"/>
                </a:solidFill>
                <a:latin typeface="+mn-lt"/>
              </a:rPr>
              <a:t>Condiciones Generales</a:t>
            </a:r>
            <a:endParaRPr lang="es-MX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3635896" y="2759910"/>
            <a:ext cx="5105158" cy="49116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0" algn="l"/>
              </a:tabLst>
              <a:defRPr/>
            </a:pPr>
            <a:r>
              <a:rPr lang="es-PE" sz="1600" dirty="0" smtClean="0">
                <a:solidFill>
                  <a:schemeClr val="bg1"/>
                </a:solidFill>
                <a:latin typeface="+mn-lt"/>
              </a:rPr>
              <a:t>Proyectos a ejecutar tiene que tener Declaratoria de Viabilidad en el marco del  SNIP</a:t>
            </a:r>
            <a:endParaRPr lang="es-PE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602266" y="3479990"/>
            <a:ext cx="5105158" cy="68813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0" algn="l"/>
              </a:tabLst>
            </a:pPr>
            <a:r>
              <a:rPr lang="es-PE" sz="1600" dirty="0">
                <a:solidFill>
                  <a:schemeClr val="bg1"/>
                </a:solidFill>
                <a:latin typeface="+mn-lt"/>
              </a:rPr>
              <a:t>El Concejo </a:t>
            </a:r>
            <a:r>
              <a:rPr lang="es-PE" sz="1600" dirty="0" smtClean="0">
                <a:solidFill>
                  <a:schemeClr val="bg1"/>
                </a:solidFill>
                <a:latin typeface="+mn-lt"/>
              </a:rPr>
              <a:t>Municipal, </a:t>
            </a:r>
            <a:r>
              <a:rPr lang="es-PE" sz="1600" dirty="0">
                <a:solidFill>
                  <a:schemeClr val="bg1"/>
                </a:solidFill>
                <a:latin typeface="+mn-lt"/>
              </a:rPr>
              <a:t>Consejo Regional </a:t>
            </a:r>
            <a:r>
              <a:rPr lang="es-PE" sz="1600" dirty="0" smtClean="0">
                <a:solidFill>
                  <a:schemeClr val="bg1"/>
                </a:solidFill>
                <a:latin typeface="+mn-lt"/>
              </a:rPr>
              <a:t>o Universitario ó titular del Sector/Entidad, prioriza  proyectos que serán ejecutados mediante OxI</a:t>
            </a:r>
            <a:endParaRPr lang="es-PE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635896" y="4287617"/>
            <a:ext cx="5105158" cy="49116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0" algn="l"/>
              </a:tabLst>
              <a:defRPr/>
            </a:pPr>
            <a:r>
              <a:rPr lang="es-PE" sz="1600" dirty="0" smtClean="0">
                <a:solidFill>
                  <a:schemeClr val="bg1"/>
                </a:solidFill>
                <a:latin typeface="+mn-lt"/>
              </a:rPr>
              <a:t>La Contraloría emite Informe Previo y posteriormente audita proceso.</a:t>
            </a:r>
            <a:endParaRPr lang="es-PE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602266" y="5071163"/>
            <a:ext cx="5105158" cy="68326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0" algn="l"/>
              </a:tabLst>
              <a:defRPr/>
            </a:pPr>
            <a:r>
              <a:rPr lang="es-PE" sz="1600" dirty="0" smtClean="0">
                <a:solidFill>
                  <a:schemeClr val="bg1"/>
                </a:solidFill>
                <a:latin typeface="+mn-lt"/>
              </a:rPr>
              <a:t>La empresa privada puede formular </a:t>
            </a:r>
            <a:r>
              <a:rPr lang="es-PE" sz="1600" dirty="0">
                <a:solidFill>
                  <a:schemeClr val="bg1"/>
                </a:solidFill>
                <a:latin typeface="+mn-lt"/>
              </a:rPr>
              <a:t>el estudio de pre inversión </a:t>
            </a:r>
            <a:r>
              <a:rPr lang="es-PE" sz="1600" dirty="0" smtClean="0">
                <a:solidFill>
                  <a:schemeClr val="bg1"/>
                </a:solidFill>
                <a:latin typeface="+mn-lt"/>
              </a:rPr>
              <a:t> para un proyecto nuevo y luego  la entidad lo hace suyo y declara viable.</a:t>
            </a:r>
            <a:endParaRPr lang="es-PE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251520" y="6112217"/>
            <a:ext cx="2342634" cy="646331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buClr>
                <a:srgbClr val="FF0000"/>
              </a:buClr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es-PE" sz="1800" b="1" dirty="0" smtClean="0">
                <a:latin typeface="Calibri" pitchFamily="34" charset="0"/>
              </a:rPr>
              <a:t>La opción de Mantenimiento</a:t>
            </a:r>
            <a:endParaRPr lang="es-PE" sz="1800" b="1" dirty="0">
              <a:latin typeface="Calibri" pitchFamily="34" charset="0"/>
            </a:endParaRPr>
          </a:p>
        </p:txBody>
      </p:sp>
      <p:sp>
        <p:nvSpPr>
          <p:cNvPr id="28" name="27 Flecha arriba"/>
          <p:cNvSpPr/>
          <p:nvPr/>
        </p:nvSpPr>
        <p:spPr>
          <a:xfrm rot="5400000">
            <a:off x="2925449" y="6007703"/>
            <a:ext cx="493608" cy="431176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28 Rectángulo"/>
          <p:cNvSpPr/>
          <p:nvPr/>
        </p:nvSpPr>
        <p:spPr>
          <a:xfrm>
            <a:off x="3635896" y="6001631"/>
            <a:ext cx="5105158" cy="68326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ü"/>
              <a:tabLst>
                <a:tab pos="0" algn="l"/>
              </a:tabLst>
              <a:defRPr/>
            </a:pPr>
            <a:r>
              <a:rPr lang="es-PE" sz="1600" dirty="0" smtClean="0">
                <a:solidFill>
                  <a:schemeClr val="bg1"/>
                </a:solidFill>
                <a:latin typeface="+mn-lt"/>
              </a:rPr>
              <a:t>La empresa privada también puede financiar el mantenimiento de un proyecto. Para ello, esta opción debe estar establecida en las Bases</a:t>
            </a:r>
            <a:endParaRPr lang="es-PE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149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6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18" grpId="0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122608"/>
              </p:ext>
            </p:extLst>
          </p:nvPr>
        </p:nvGraphicFramePr>
        <p:xfrm>
          <a:off x="395536" y="2348880"/>
          <a:ext cx="8208912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914346"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>
                          <a:latin typeface="Arial" pitchFamily="34" charset="0"/>
                          <a:cs typeface="Arial" pitchFamily="34" charset="0"/>
                        </a:rPr>
                        <a:t>Para Gobierno Regional y Local, Universidades y Sectores</a:t>
                      </a:r>
                      <a:endParaRPr lang="es-PE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>
                          <a:latin typeface="Arial" pitchFamily="34" charset="0"/>
                          <a:cs typeface="Arial" pitchFamily="34" charset="0"/>
                        </a:rPr>
                        <a:t>Para la Empresa Privada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3262118">
                <a:tc>
                  <a:txBody>
                    <a:bodyPr/>
                    <a:lstStyle/>
                    <a:p>
                      <a:pPr marL="285750" lvl="0" indent="-285750" algn="just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r>
                        <a:rPr lang="es-PE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Acelera</a:t>
                      </a:r>
                      <a:r>
                        <a:rPr lang="es-PE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proceso de ejecución de proyectos.</a:t>
                      </a:r>
                    </a:p>
                    <a:p>
                      <a:pPr marL="0" lvl="0" indent="0" algn="just">
                        <a:buClr>
                          <a:srgbClr val="C00000"/>
                        </a:buClr>
                        <a:buFont typeface="Wingdings" pitchFamily="2" charset="2"/>
                        <a:buNone/>
                      </a:pPr>
                      <a:endParaRPr lang="es-PE" sz="24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r>
                        <a:rPr lang="es-PE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Presupuesto adicional de Inversiones</a:t>
                      </a:r>
                    </a:p>
                    <a:p>
                      <a:pPr marL="285750" lvl="0" indent="-285750" algn="just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es-PE" sz="24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r>
                        <a:rPr lang="es-PE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Garantiza Calidad de la Obra</a:t>
                      </a:r>
                      <a:endParaRPr lang="es-PE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DD7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r>
                        <a:rPr lang="es-PE" sz="2400" dirty="0" smtClean="0">
                          <a:latin typeface="Arial" pitchFamily="34" charset="0"/>
                          <a:cs typeface="Arial" pitchFamily="34" charset="0"/>
                        </a:rPr>
                        <a:t>Mejora</a:t>
                      </a:r>
                      <a:r>
                        <a:rPr lang="es-PE" sz="2400" baseline="0" dirty="0" smtClean="0">
                          <a:latin typeface="Arial" pitchFamily="34" charset="0"/>
                          <a:cs typeface="Arial" pitchFamily="34" charset="0"/>
                        </a:rPr>
                        <a:t> su reputación: </a:t>
                      </a:r>
                      <a:r>
                        <a:rPr lang="es-PE" sz="2400" dirty="0" smtClean="0">
                          <a:latin typeface="Arial" pitchFamily="34" charset="0"/>
                          <a:cs typeface="Arial" pitchFamily="34" charset="0"/>
                        </a:rPr>
                        <a:t>Publicidad e Imagen</a:t>
                      </a:r>
                    </a:p>
                    <a:p>
                      <a:pPr marL="0" indent="0" algn="just">
                        <a:buClr>
                          <a:srgbClr val="C00000"/>
                        </a:buClr>
                        <a:buFont typeface="Wingdings" pitchFamily="2" charset="2"/>
                        <a:buNone/>
                      </a:pPr>
                      <a:endParaRPr lang="es-PE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 algn="just"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r>
                        <a:rPr lang="es-PE" sz="2400" dirty="0" smtClean="0">
                          <a:latin typeface="Arial" pitchFamily="34" charset="0"/>
                          <a:cs typeface="Arial" pitchFamily="34" charset="0"/>
                        </a:rPr>
                        <a:t>Mejora programas</a:t>
                      </a:r>
                      <a:r>
                        <a:rPr lang="es-PE" sz="2400" baseline="0" dirty="0" smtClean="0">
                          <a:latin typeface="Arial" pitchFamily="34" charset="0"/>
                          <a:cs typeface="Arial" pitchFamily="34" charset="0"/>
                        </a:rPr>
                        <a:t> de Responsabilidad Social</a:t>
                      </a:r>
                      <a:endParaRPr lang="es-PE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DD71"/>
                    </a:solidFill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337334" y="188640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3600" b="1" dirty="0" smtClean="0">
                <a:solidFill>
                  <a:srgbClr val="C00000"/>
                </a:solidFill>
                <a:latin typeface="Calibri"/>
              </a:rPr>
              <a:t>Beneficios</a:t>
            </a:r>
            <a:endParaRPr lang="es-PE" sz="3600" b="1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5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493" y="1412776"/>
            <a:ext cx="829363" cy="793304"/>
          </a:xfrm>
          <a:prstGeom prst="rect">
            <a:avLst/>
          </a:prstGeom>
        </p:spPr>
      </p:pic>
      <p:pic>
        <p:nvPicPr>
          <p:cNvPr id="7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1498764"/>
            <a:ext cx="542276" cy="70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9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907703" y="3501007"/>
            <a:ext cx="785941" cy="342589"/>
          </a:xfrm>
          <a:prstGeom prst="rightArrow">
            <a:avLst>
              <a:gd name="adj1" fmla="val 50000"/>
              <a:gd name="adj2" fmla="val 50200"/>
            </a:avLst>
          </a:prstGeom>
          <a:solidFill>
            <a:srgbClr val="093BA9"/>
          </a:solidFill>
          <a:ln w="6350" algn="ctr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s-ES" sz="1200">
              <a:solidFill>
                <a:srgbClr val="091D5D"/>
              </a:solidFill>
              <a:latin typeface="Verdana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454151" y="3521545"/>
            <a:ext cx="717000" cy="342589"/>
          </a:xfrm>
          <a:prstGeom prst="rightArrow">
            <a:avLst>
              <a:gd name="adj1" fmla="val 50000"/>
              <a:gd name="adj2" fmla="val 50200"/>
            </a:avLst>
          </a:prstGeom>
          <a:solidFill>
            <a:srgbClr val="093BA9"/>
          </a:solidFill>
          <a:ln w="6350" algn="ctr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s-ES" sz="1200">
              <a:solidFill>
                <a:srgbClr val="091D5D"/>
              </a:solidFill>
              <a:latin typeface="Verdana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693866" y="3518374"/>
            <a:ext cx="672570" cy="347438"/>
          </a:xfrm>
          <a:prstGeom prst="rightArrow">
            <a:avLst>
              <a:gd name="adj1" fmla="val 50000"/>
              <a:gd name="adj2" fmla="val 49186"/>
            </a:avLst>
          </a:prstGeom>
          <a:solidFill>
            <a:schemeClr val="accent1"/>
          </a:solidFill>
          <a:ln w="6350" algn="ctr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s-ES" sz="1200">
              <a:solidFill>
                <a:srgbClr val="091D5D"/>
              </a:solidFill>
              <a:latin typeface="Verdana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6346822" y="3507130"/>
            <a:ext cx="648056" cy="347438"/>
          </a:xfrm>
          <a:prstGeom prst="rightArrow">
            <a:avLst>
              <a:gd name="adj1" fmla="val 50000"/>
              <a:gd name="adj2" fmla="val 49186"/>
            </a:avLst>
          </a:prstGeom>
          <a:solidFill>
            <a:srgbClr val="093BA9"/>
          </a:solidFill>
          <a:ln w="6350" algn="ctr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s-ES" sz="1200">
              <a:solidFill>
                <a:srgbClr val="091D5D"/>
              </a:solidFill>
              <a:latin typeface="Verdana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2479671" y="1484783"/>
            <a:ext cx="1735812" cy="586603"/>
          </a:xfrm>
          <a:prstGeom prst="chevron">
            <a:avLst>
              <a:gd name="adj" fmla="val 27802"/>
            </a:avLst>
          </a:prstGeom>
          <a:solidFill>
            <a:schemeClr val="bg2">
              <a:lumMod val="50000"/>
            </a:schemeClr>
          </a:solidFill>
          <a:ln w="6350" algn="ctr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/>
          <a:p>
            <a:pPr algn="ctr" eaLnBrk="0" hangingPunct="0">
              <a:defRPr/>
            </a:pPr>
            <a:r>
              <a:rPr lang="es-ES" sz="1400" b="1" dirty="0" smtClean="0">
                <a:solidFill>
                  <a:srgbClr val="FFFFFF"/>
                </a:solidFill>
                <a:latin typeface="Verdana"/>
              </a:rPr>
              <a:t>Selección Empresa </a:t>
            </a:r>
            <a:endParaRPr lang="es-ES" sz="1400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927829" y="1474245"/>
            <a:ext cx="1611716" cy="586603"/>
          </a:xfrm>
          <a:prstGeom prst="homePlate">
            <a:avLst>
              <a:gd name="adj" fmla="val 28686"/>
            </a:avLst>
          </a:prstGeom>
          <a:solidFill>
            <a:schemeClr val="bg2">
              <a:lumMod val="50000"/>
            </a:schemeClr>
          </a:solidFill>
          <a:ln w="6350" algn="ctr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/>
          <a:p>
            <a:pPr algn="ctr" eaLnBrk="0" hangingPunct="0">
              <a:defRPr/>
            </a:pPr>
            <a:r>
              <a:rPr lang="es-ES" sz="1400" b="1" dirty="0" smtClean="0">
                <a:solidFill>
                  <a:schemeClr val="bg1"/>
                </a:solidFill>
                <a:latin typeface="Verdana"/>
              </a:rPr>
              <a:t>Priorización del Proyecto</a:t>
            </a:r>
            <a:endParaRPr lang="es-ES" sz="1400" b="1" dirty="0">
              <a:solidFill>
                <a:schemeClr val="bg1"/>
              </a:solidFill>
              <a:latin typeface="Verdana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27829" y="2346796"/>
            <a:ext cx="1277729" cy="266638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algn="ctr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808080"/>
            </a:outerShdw>
          </a:effectLst>
        </p:spPr>
        <p:txBody>
          <a:bodyPr wrap="none" tIns="91440" bIns="91440" anchor="ctr"/>
          <a:lstStyle/>
          <a:p>
            <a:pPr algn="ctr" eaLnBrk="0" hangingPunct="0">
              <a:defRPr/>
            </a:pPr>
            <a:endParaRPr lang="es-ES" sz="1400">
              <a:solidFill>
                <a:srgbClr val="091D5D"/>
              </a:solidFill>
              <a:latin typeface="Verdana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 flipV="1">
            <a:off x="1308829" y="3207223"/>
            <a:ext cx="481064" cy="132511"/>
          </a:xfrm>
          <a:prstGeom prst="triangle">
            <a:avLst>
              <a:gd name="adj" fmla="val 50000"/>
            </a:avLst>
          </a:prstGeom>
          <a:solidFill>
            <a:srgbClr val="093BA9"/>
          </a:solidFill>
          <a:ln w="6350" algn="ctr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s-ES" sz="1200">
              <a:solidFill>
                <a:srgbClr val="091D5D"/>
              </a:solidFill>
              <a:latin typeface="Verdana"/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1308829" y="3981924"/>
            <a:ext cx="481064" cy="134128"/>
          </a:xfrm>
          <a:prstGeom prst="triangle">
            <a:avLst>
              <a:gd name="adj" fmla="val 50000"/>
            </a:avLst>
          </a:prstGeom>
          <a:solidFill>
            <a:srgbClr val="093BA9"/>
          </a:solidFill>
          <a:ln w="6350" algn="ctr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s-ES" sz="1200">
              <a:solidFill>
                <a:srgbClr val="091D5D"/>
              </a:solidFill>
              <a:latin typeface="Verdan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71600" y="2420888"/>
            <a:ext cx="1155213" cy="679993"/>
          </a:xfrm>
          <a:prstGeom prst="rect">
            <a:avLst/>
          </a:prstGeom>
          <a:solidFill>
            <a:srgbClr val="CCECFF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es-ES" sz="1400" dirty="0" smtClean="0">
                <a:solidFill>
                  <a:srgbClr val="091D5D"/>
                </a:solidFill>
                <a:latin typeface="Verdana"/>
              </a:rPr>
              <a:t>Iniciativa de la Entidad</a:t>
            </a:r>
            <a:endParaRPr lang="es-ES" sz="1400" dirty="0">
              <a:solidFill>
                <a:srgbClr val="091D5D"/>
              </a:solidFill>
              <a:latin typeface="Verdana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043608" y="4171972"/>
            <a:ext cx="1003492" cy="972119"/>
          </a:xfrm>
          <a:prstGeom prst="rect">
            <a:avLst/>
          </a:prstGeom>
          <a:solidFill>
            <a:srgbClr val="CCECFF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4000" rIns="54000" anchor="ctr"/>
          <a:lstStyle/>
          <a:p>
            <a:pPr algn="ctr" eaLnBrk="0" hangingPunct="0"/>
            <a:r>
              <a:rPr lang="es-ES" sz="1400" dirty="0" smtClean="0">
                <a:solidFill>
                  <a:srgbClr val="091D5D"/>
                </a:solidFill>
                <a:latin typeface="Verdana"/>
              </a:rPr>
              <a:t>Propuesta de la empresa Privada</a:t>
            </a:r>
            <a:endParaRPr lang="es-ES" sz="1400" dirty="0">
              <a:solidFill>
                <a:srgbClr val="091D5D"/>
              </a:solidFill>
              <a:latin typeface="Verdana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63083" y="3273478"/>
            <a:ext cx="1442475" cy="722261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 algn="ctr">
            <a:noFill/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808080"/>
            </a:outerShdw>
          </a:effectLst>
        </p:spPr>
        <p:txBody>
          <a:bodyPr lIns="18000" tIns="91440" rIns="18000" bIns="91440" anchor="ctr"/>
          <a:lstStyle/>
          <a:p>
            <a:pPr algn="ctr" eaLnBrk="0" hangingPunct="0">
              <a:defRPr/>
            </a:pPr>
            <a:r>
              <a:rPr lang="es-ES" sz="1050" b="1" dirty="0" smtClean="0">
                <a:solidFill>
                  <a:srgbClr val="FFFFFF"/>
                </a:solidFill>
                <a:latin typeface="Verdana"/>
              </a:rPr>
              <a:t>Acuerdo(*)</a:t>
            </a:r>
          </a:p>
          <a:p>
            <a:pPr algn="ctr" eaLnBrk="0" hangingPunct="0">
              <a:defRPr/>
            </a:pPr>
            <a:r>
              <a:rPr lang="es-ES" sz="1050" b="1" dirty="0">
                <a:solidFill>
                  <a:srgbClr val="FFFFFF"/>
                </a:solidFill>
                <a:latin typeface="Verdana"/>
              </a:rPr>
              <a:t>C</a:t>
            </a:r>
            <a:r>
              <a:rPr lang="es-ES" sz="1050" b="1" dirty="0" smtClean="0">
                <a:solidFill>
                  <a:srgbClr val="FFFFFF"/>
                </a:solidFill>
                <a:latin typeface="Verdana"/>
              </a:rPr>
              <a:t>onc(s)</a:t>
            </a:r>
            <a:r>
              <a:rPr lang="es-ES" sz="1050" b="1" dirty="0" err="1" smtClean="0">
                <a:solidFill>
                  <a:srgbClr val="FFFFFF"/>
                </a:solidFill>
                <a:latin typeface="Verdana"/>
              </a:rPr>
              <a:t>ejo</a:t>
            </a:r>
            <a:endParaRPr lang="es-ES" sz="1050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560535" y="2433015"/>
            <a:ext cx="1277729" cy="266638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algn="ctr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808080"/>
            </a:outerShdw>
          </a:effectLst>
        </p:spPr>
        <p:txBody>
          <a:bodyPr wrap="none" tIns="91440" bIns="91440" anchor="ctr"/>
          <a:lstStyle/>
          <a:p>
            <a:pPr algn="ctr" eaLnBrk="0" hangingPunct="0">
              <a:defRPr/>
            </a:pPr>
            <a:endParaRPr lang="es-ES" sz="1400">
              <a:solidFill>
                <a:srgbClr val="091D5D"/>
              </a:solidFill>
              <a:latin typeface="Verdana"/>
            </a:endParaRPr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 flipV="1">
            <a:off x="2991091" y="3207223"/>
            <a:ext cx="481064" cy="132511"/>
          </a:xfrm>
          <a:prstGeom prst="triangle">
            <a:avLst>
              <a:gd name="adj" fmla="val 50000"/>
            </a:avLst>
          </a:prstGeom>
          <a:solidFill>
            <a:srgbClr val="093BA9"/>
          </a:solidFill>
          <a:ln w="6350" algn="ctr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s-ES" sz="1200">
              <a:solidFill>
                <a:srgbClr val="091D5D"/>
              </a:solidFill>
              <a:latin typeface="Verdana"/>
            </a:endParaRP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2989990" y="4061621"/>
            <a:ext cx="481064" cy="134128"/>
          </a:xfrm>
          <a:prstGeom prst="triangle">
            <a:avLst>
              <a:gd name="adj" fmla="val 50000"/>
            </a:avLst>
          </a:prstGeom>
          <a:solidFill>
            <a:srgbClr val="093BA9"/>
          </a:solidFill>
          <a:ln w="6350" algn="ctr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s-ES" sz="1200">
              <a:solidFill>
                <a:srgbClr val="091D5D"/>
              </a:solidFill>
              <a:latin typeface="Verdana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627783" y="2420888"/>
            <a:ext cx="1279825" cy="630235"/>
          </a:xfrm>
          <a:prstGeom prst="rect">
            <a:avLst/>
          </a:prstGeom>
          <a:solidFill>
            <a:srgbClr val="CCECFF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es-ES" sz="1400" dirty="0" smtClean="0">
                <a:solidFill>
                  <a:srgbClr val="091D5D"/>
                </a:solidFill>
                <a:latin typeface="Verdana"/>
              </a:rPr>
              <a:t>Informe Previo Contraloría</a:t>
            </a:r>
            <a:endParaRPr lang="es-ES" sz="1400" dirty="0">
              <a:solidFill>
                <a:srgbClr val="091D5D"/>
              </a:solidFill>
              <a:latin typeface="Verdana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627784" y="4250212"/>
            <a:ext cx="1279824" cy="630055"/>
          </a:xfrm>
          <a:prstGeom prst="rect">
            <a:avLst/>
          </a:prstGeom>
          <a:solidFill>
            <a:srgbClr val="CCECFF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es-ES" sz="1200" dirty="0" smtClean="0">
                <a:solidFill>
                  <a:srgbClr val="091D5D"/>
                </a:solidFill>
                <a:latin typeface="Verdana"/>
              </a:rPr>
              <a:t>Presentación Propuestas</a:t>
            </a:r>
            <a:endParaRPr lang="es-ES" sz="1200" dirty="0">
              <a:solidFill>
                <a:srgbClr val="091D5D"/>
              </a:solidFill>
              <a:latin typeface="Verdana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2539545" y="3372112"/>
            <a:ext cx="1360331" cy="582955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 algn="ctr">
            <a:noFill/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/>
          <a:p>
            <a:pPr algn="ctr" eaLnBrk="0" hangingPunct="0">
              <a:defRPr/>
            </a:pPr>
            <a:r>
              <a:rPr lang="es-ES" sz="1200" b="1" dirty="0" smtClean="0">
                <a:solidFill>
                  <a:srgbClr val="FFFFFF"/>
                </a:solidFill>
                <a:latin typeface="Verdana"/>
              </a:rPr>
              <a:t>Proceso  Selección</a:t>
            </a:r>
            <a:endParaRPr lang="es-ES" sz="1200" b="1" dirty="0">
              <a:solidFill>
                <a:srgbClr val="FFFFFF"/>
              </a:solidFill>
              <a:latin typeface="Verdana"/>
            </a:endParaRP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4149071" y="3211984"/>
            <a:ext cx="1218012" cy="1209938"/>
            <a:chOff x="2862" y="1797"/>
            <a:chExt cx="586" cy="513"/>
          </a:xfrm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937" y="1797"/>
              <a:ext cx="511" cy="441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tIns="91440" bIns="91440" anchor="ctr"/>
            <a:lstStyle/>
            <a:p>
              <a:pPr algn="ctr" eaLnBrk="0" hangingPunct="0">
                <a:defRPr/>
              </a:pPr>
              <a:endParaRPr lang="es-ES" sz="1200">
                <a:solidFill>
                  <a:srgbClr val="091D5D"/>
                </a:solidFill>
                <a:latin typeface="Verdana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899" y="1833"/>
              <a:ext cx="512" cy="4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headEnd type="none" w="sm" len="sm"/>
              <a:tailEnd type="none" w="sm" len="sm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tIns="91440" bIns="91440" anchor="ctr"/>
            <a:lstStyle/>
            <a:p>
              <a:pPr algn="ctr" eaLnBrk="0" hangingPunct="0">
                <a:defRPr/>
              </a:pPr>
              <a:endParaRPr lang="es-ES" sz="1200">
                <a:solidFill>
                  <a:srgbClr val="091D5D"/>
                </a:solidFill>
                <a:latin typeface="Verdana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862" y="1869"/>
              <a:ext cx="511" cy="441"/>
            </a:xfrm>
            <a:prstGeom prst="rect">
              <a:avLst/>
            </a:prstGeom>
            <a:solidFill>
              <a:schemeClr val="bg1"/>
            </a:solidFill>
            <a:ln w="6350" algn="ctr">
              <a:noFill/>
              <a:miter lim="800000"/>
              <a:headEnd type="none" w="sm" len="sm"/>
              <a:tailEnd type="none" w="sm" len="sm"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wrap="none" tIns="91440" bIns="91440" anchor="ctr"/>
            <a:lstStyle/>
            <a:p>
              <a:pPr algn="ctr" eaLnBrk="0" hangingPunct="0">
                <a:defRPr/>
              </a:pPr>
              <a:r>
                <a:rPr lang="es-ES" sz="1200" smtClean="0">
                  <a:solidFill>
                    <a:srgbClr val="091D5D"/>
                  </a:solidFill>
                  <a:latin typeface="Verdana"/>
                </a:rPr>
                <a:t>Future</a:t>
              </a:r>
            </a:p>
            <a:p>
              <a:pPr algn="ctr" eaLnBrk="0" hangingPunct="0">
                <a:defRPr/>
              </a:pPr>
              <a:r>
                <a:rPr lang="es-ES" sz="1200" smtClean="0">
                  <a:solidFill>
                    <a:srgbClr val="091D5D"/>
                  </a:solidFill>
                  <a:latin typeface="Verdana"/>
                </a:rPr>
                <a:t>Industry</a:t>
              </a:r>
            </a:p>
            <a:p>
              <a:pPr algn="ctr" eaLnBrk="0" hangingPunct="0">
                <a:defRPr/>
              </a:pPr>
              <a:r>
                <a:rPr lang="es-ES" sz="1200" smtClean="0">
                  <a:solidFill>
                    <a:srgbClr val="091D5D"/>
                  </a:solidFill>
                  <a:latin typeface="Verdana"/>
                </a:rPr>
                <a:t>Scenarios</a:t>
              </a:r>
              <a:endParaRPr lang="es-ES" sz="1200">
                <a:solidFill>
                  <a:srgbClr val="091D5D"/>
                </a:solidFill>
                <a:latin typeface="Verdana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869" y="1869"/>
              <a:ext cx="542" cy="441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bg1">
                  <a:lumMod val="65000"/>
                </a:schemeClr>
              </a:solidFill>
              <a:headEnd type="none" w="sm" len="sm"/>
              <a:tailEnd type="none" w="sm" len="sm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54000" tIns="91440" rIns="54000" bIns="91440" anchor="ctr"/>
            <a:lstStyle/>
            <a:p>
              <a:pPr algn="ctr" eaLnBrk="0" hangingPunct="0">
                <a:defRPr/>
              </a:pPr>
              <a:r>
                <a:rPr lang="es-ES" sz="1100" dirty="0" smtClean="0">
                  <a:solidFill>
                    <a:srgbClr val="091D5D"/>
                  </a:solidFill>
                  <a:latin typeface="Verdana"/>
                </a:rPr>
                <a:t>Suscripción Convenio Empresa-GR/GL/UN/GN</a:t>
              </a:r>
              <a:endParaRPr lang="es-ES" sz="1100" dirty="0">
                <a:solidFill>
                  <a:srgbClr val="091D5D"/>
                </a:solidFill>
                <a:latin typeface="Verdana"/>
              </a:endParaRPr>
            </a:p>
          </p:txBody>
        </p:sp>
      </p:grpSp>
      <p:sp>
        <p:nvSpPr>
          <p:cNvPr id="30" name="AutoShape 29"/>
          <p:cNvSpPr>
            <a:spLocks noChangeArrowheads="1"/>
          </p:cNvSpPr>
          <p:nvPr/>
        </p:nvSpPr>
        <p:spPr bwMode="auto">
          <a:xfrm>
            <a:off x="5313722" y="1484783"/>
            <a:ext cx="1558334" cy="586603"/>
          </a:xfrm>
          <a:prstGeom prst="chevron">
            <a:avLst>
              <a:gd name="adj" fmla="val 29754"/>
            </a:avLst>
          </a:prstGeom>
          <a:solidFill>
            <a:schemeClr val="bg2">
              <a:lumMod val="50000"/>
            </a:schemeClr>
          </a:solidFill>
          <a:ln w="6350" algn="ctr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/>
          <a:p>
            <a:pPr algn="ctr" eaLnBrk="0" hangingPunct="0">
              <a:defRPr/>
            </a:pPr>
            <a:r>
              <a:rPr lang="es-ES" sz="1400" b="1" dirty="0" smtClean="0">
                <a:solidFill>
                  <a:srgbClr val="FFFFFF"/>
                </a:solidFill>
                <a:latin typeface="Verdana"/>
              </a:rPr>
              <a:t>Ejecución del Proyecto</a:t>
            </a:r>
            <a:endParaRPr lang="es-ES" sz="1400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1" name="AutoShape 30"/>
          <p:cNvSpPr>
            <a:spLocks noChangeArrowheads="1"/>
          </p:cNvSpPr>
          <p:nvPr/>
        </p:nvSpPr>
        <p:spPr bwMode="auto">
          <a:xfrm>
            <a:off x="6849167" y="1484783"/>
            <a:ext cx="1642649" cy="586603"/>
          </a:xfrm>
          <a:prstGeom prst="chevron">
            <a:avLst>
              <a:gd name="adj" fmla="val 30967"/>
            </a:avLst>
          </a:prstGeom>
          <a:solidFill>
            <a:schemeClr val="bg2">
              <a:lumMod val="50000"/>
            </a:schemeClr>
          </a:solidFill>
          <a:ln w="6350" algn="ctr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/>
          <a:p>
            <a:pPr algn="ctr" eaLnBrk="0" hangingPunct="0">
              <a:defRPr/>
            </a:pPr>
            <a:r>
              <a:rPr lang="es-ES" sz="1400" b="1" dirty="0" smtClean="0">
                <a:solidFill>
                  <a:srgbClr val="FFFFFF"/>
                </a:solidFill>
                <a:latin typeface="Verdana"/>
              </a:rPr>
              <a:t>Gestión del CIPRL</a:t>
            </a:r>
            <a:endParaRPr lang="es-ES" sz="1400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7039326" y="2346796"/>
            <a:ext cx="1277729" cy="266638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algn="ctr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808080"/>
            </a:outerShdw>
          </a:effectLst>
        </p:spPr>
        <p:txBody>
          <a:bodyPr wrap="none" tIns="91440" bIns="91440" anchor="ctr"/>
          <a:lstStyle/>
          <a:p>
            <a:pPr algn="ctr" eaLnBrk="0" hangingPunct="0">
              <a:defRPr/>
            </a:pPr>
            <a:endParaRPr lang="es-ES" sz="1400">
              <a:solidFill>
                <a:srgbClr val="091D5D"/>
              </a:solidFill>
              <a:latin typeface="Verdana"/>
            </a:endParaRPr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auto">
          <a:xfrm rot="10800000">
            <a:off x="7344357" y="3207223"/>
            <a:ext cx="481064" cy="132511"/>
          </a:xfrm>
          <a:prstGeom prst="triangle">
            <a:avLst>
              <a:gd name="adj" fmla="val 50000"/>
            </a:avLst>
          </a:prstGeom>
          <a:solidFill>
            <a:srgbClr val="093BA9"/>
          </a:solidFill>
          <a:ln w="6350" algn="ctr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s-ES" sz="1200">
              <a:solidFill>
                <a:srgbClr val="091D5D"/>
              </a:solidFill>
              <a:latin typeface="Verdana"/>
            </a:endParaRPr>
          </a:p>
        </p:txBody>
      </p:sp>
      <p:sp>
        <p:nvSpPr>
          <p:cNvPr id="34" name="AutoShape 33"/>
          <p:cNvSpPr>
            <a:spLocks noChangeArrowheads="1"/>
          </p:cNvSpPr>
          <p:nvPr/>
        </p:nvSpPr>
        <p:spPr bwMode="auto">
          <a:xfrm rot="10800000" flipV="1">
            <a:off x="7366037" y="3995739"/>
            <a:ext cx="481064" cy="134128"/>
          </a:xfrm>
          <a:prstGeom prst="triangle">
            <a:avLst>
              <a:gd name="adj" fmla="val 50000"/>
            </a:avLst>
          </a:prstGeom>
          <a:solidFill>
            <a:srgbClr val="093BA9"/>
          </a:solidFill>
          <a:ln w="6350" algn="ctr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s-ES" sz="1200">
              <a:solidFill>
                <a:srgbClr val="091D5D"/>
              </a:solidFill>
              <a:latin typeface="Verdana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7138103" y="2484912"/>
            <a:ext cx="1064775" cy="630235"/>
          </a:xfrm>
          <a:prstGeom prst="rect">
            <a:avLst/>
          </a:prstGeom>
          <a:solidFill>
            <a:srgbClr val="CCECFF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es-ES" sz="1300" dirty="0" smtClean="0">
                <a:solidFill>
                  <a:srgbClr val="091D5D"/>
                </a:solidFill>
                <a:latin typeface="Verdana"/>
              </a:rPr>
              <a:t>Informe de Calidad</a:t>
            </a:r>
            <a:endParaRPr lang="es-ES" sz="1300" dirty="0">
              <a:solidFill>
                <a:srgbClr val="091D5D"/>
              </a:solidFill>
              <a:latin typeface="Verdana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7138103" y="4245409"/>
            <a:ext cx="1064775" cy="630235"/>
          </a:xfrm>
          <a:prstGeom prst="rect">
            <a:avLst/>
          </a:prstGeom>
          <a:solidFill>
            <a:srgbClr val="CCECFF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es-ES" sz="1300" dirty="0" smtClean="0">
                <a:solidFill>
                  <a:srgbClr val="091D5D"/>
                </a:solidFill>
                <a:latin typeface="Verdana"/>
              </a:rPr>
              <a:t>Acta de Recepción</a:t>
            </a:r>
            <a:endParaRPr lang="es-ES" sz="1300" dirty="0">
              <a:solidFill>
                <a:srgbClr val="091D5D"/>
              </a:solidFill>
              <a:latin typeface="Verdana"/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6992935" y="3410420"/>
            <a:ext cx="1355109" cy="532014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 algn="ctr">
            <a:noFill/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/>
          <a:p>
            <a:pPr algn="ctr" eaLnBrk="0" hangingPunct="0">
              <a:defRPr/>
            </a:pPr>
            <a:r>
              <a:rPr lang="es-ES" sz="1200" b="1" dirty="0" smtClean="0">
                <a:solidFill>
                  <a:srgbClr val="FFFFFF"/>
                </a:solidFill>
                <a:latin typeface="Verdana"/>
              </a:rPr>
              <a:t>Emisión CIPRL</a:t>
            </a:r>
            <a:endParaRPr lang="es-ES" sz="1200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460823" y="2336434"/>
            <a:ext cx="1276197" cy="266638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algn="ctr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808080"/>
            </a:outerShdw>
          </a:effectLst>
        </p:spPr>
        <p:txBody>
          <a:bodyPr wrap="none" tIns="91440" bIns="91440" anchor="ctr"/>
          <a:lstStyle/>
          <a:p>
            <a:pPr algn="ctr" eaLnBrk="0" hangingPunct="0">
              <a:defRPr/>
            </a:pPr>
            <a:endParaRPr lang="es-ES" sz="1400">
              <a:solidFill>
                <a:srgbClr val="091D5D"/>
              </a:solidFill>
              <a:latin typeface="Verdana"/>
            </a:endParaRPr>
          </a:p>
        </p:txBody>
      </p:sp>
      <p:sp>
        <p:nvSpPr>
          <p:cNvPr id="39" name="AutoShape 38"/>
          <p:cNvSpPr>
            <a:spLocks noChangeArrowheads="1"/>
          </p:cNvSpPr>
          <p:nvPr/>
        </p:nvSpPr>
        <p:spPr bwMode="auto">
          <a:xfrm flipV="1">
            <a:off x="5853547" y="3165219"/>
            <a:ext cx="479532" cy="132511"/>
          </a:xfrm>
          <a:prstGeom prst="triangle">
            <a:avLst>
              <a:gd name="adj" fmla="val 50000"/>
            </a:avLst>
          </a:prstGeom>
          <a:solidFill>
            <a:srgbClr val="093BA9"/>
          </a:solidFill>
          <a:ln w="6350" algn="ctr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s-ES" sz="1200">
              <a:solidFill>
                <a:srgbClr val="091D5D"/>
              </a:solidFill>
              <a:latin typeface="Verdana"/>
            </a:endParaRPr>
          </a:p>
        </p:txBody>
      </p:sp>
      <p:sp>
        <p:nvSpPr>
          <p:cNvPr id="40" name="AutoShape 39"/>
          <p:cNvSpPr>
            <a:spLocks noChangeArrowheads="1"/>
          </p:cNvSpPr>
          <p:nvPr/>
        </p:nvSpPr>
        <p:spPr bwMode="auto">
          <a:xfrm>
            <a:off x="5841824" y="3981924"/>
            <a:ext cx="479532" cy="134128"/>
          </a:xfrm>
          <a:prstGeom prst="triangle">
            <a:avLst>
              <a:gd name="adj" fmla="val 50000"/>
            </a:avLst>
          </a:prstGeom>
          <a:solidFill>
            <a:srgbClr val="093BA9"/>
          </a:solidFill>
          <a:ln w="6350" algn="ctr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s-ES" sz="1200">
              <a:solidFill>
                <a:srgbClr val="091D5D"/>
              </a:solidFill>
              <a:latin typeface="Verdana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5436095" y="2420888"/>
            <a:ext cx="1342603" cy="630235"/>
          </a:xfrm>
          <a:prstGeom prst="rect">
            <a:avLst/>
          </a:prstGeom>
          <a:solidFill>
            <a:srgbClr val="CCECFF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es-ES" sz="1300" dirty="0" smtClean="0">
                <a:solidFill>
                  <a:srgbClr val="091D5D"/>
                </a:solidFill>
                <a:latin typeface="Verdana"/>
              </a:rPr>
              <a:t>Contratación Supervisor</a:t>
            </a:r>
            <a:endParaRPr lang="es-ES" sz="1300" dirty="0">
              <a:solidFill>
                <a:srgbClr val="091D5D"/>
              </a:solidFill>
              <a:latin typeface="Verdana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5531528" y="4250212"/>
            <a:ext cx="1180051" cy="630055"/>
          </a:xfrm>
          <a:prstGeom prst="rect">
            <a:avLst/>
          </a:prstGeom>
          <a:solidFill>
            <a:srgbClr val="CCECFF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es-ES" sz="1300" dirty="0" smtClean="0">
                <a:solidFill>
                  <a:srgbClr val="091D5D"/>
                </a:solidFill>
                <a:latin typeface="Verdana"/>
              </a:rPr>
              <a:t>Expediente Técnico</a:t>
            </a:r>
            <a:endParaRPr lang="es-ES" sz="1300" dirty="0">
              <a:solidFill>
                <a:srgbClr val="091D5D"/>
              </a:solidFill>
              <a:latin typeface="Verdana"/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5436095" y="3410420"/>
            <a:ext cx="1435961" cy="479555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 algn="ctr">
            <a:noFill/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/>
          <a:p>
            <a:pPr eaLnBrk="0" hangingPunct="0">
              <a:defRPr/>
            </a:pPr>
            <a:r>
              <a:rPr lang="es-ES" sz="1200" b="1" dirty="0" smtClean="0">
                <a:solidFill>
                  <a:srgbClr val="FFFFFF"/>
                </a:solidFill>
                <a:latin typeface="Verdana"/>
              </a:rPr>
              <a:t>Ejecución</a:t>
            </a:r>
            <a:endParaRPr lang="es-ES" sz="1200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4" name="AutoShape 45"/>
          <p:cNvSpPr>
            <a:spLocks noChangeArrowheads="1"/>
          </p:cNvSpPr>
          <p:nvPr/>
        </p:nvSpPr>
        <p:spPr bwMode="auto">
          <a:xfrm>
            <a:off x="1060982" y="5733256"/>
            <a:ext cx="7376200" cy="720080"/>
          </a:xfrm>
          <a:prstGeom prst="homePlate">
            <a:avLst>
              <a:gd name="adj" fmla="val 28686"/>
            </a:avLst>
          </a:prstGeom>
          <a:solidFill>
            <a:schemeClr val="bg1">
              <a:lumMod val="85000"/>
            </a:schemeClr>
          </a:solidFill>
          <a:ln w="6350" algn="ctr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/>
          <a:p>
            <a:pPr algn="ctr" eaLnBrk="0" hangingPunct="0">
              <a:defRPr/>
            </a:pPr>
            <a:r>
              <a:rPr lang="es-ES" sz="1600" b="1" dirty="0" smtClean="0">
                <a:latin typeface="Verdana"/>
              </a:rPr>
              <a:t>PROINVERSION Acompaña a la empresa y Asesora a los GR/GL/UN/GN</a:t>
            </a:r>
            <a:endParaRPr lang="es-ES" sz="1600" b="1" dirty="0">
              <a:latin typeface="Verdana"/>
            </a:endParaRPr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>
            <a:off x="6681490" y="2623817"/>
            <a:ext cx="350612" cy="379275"/>
          </a:xfrm>
          <a:prstGeom prst="rightArrow">
            <a:avLst>
              <a:gd name="adj1" fmla="val 50000"/>
              <a:gd name="adj2" fmla="val 49186"/>
            </a:avLst>
          </a:prstGeom>
          <a:solidFill>
            <a:srgbClr val="093BA9"/>
          </a:solidFill>
          <a:ln w="6350" algn="ctr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s-ES" sz="1200">
              <a:solidFill>
                <a:srgbClr val="091D5D"/>
              </a:solidFill>
              <a:latin typeface="Verdana"/>
            </a:endParaRPr>
          </a:p>
        </p:txBody>
      </p:sp>
      <p:sp>
        <p:nvSpPr>
          <p:cNvPr id="46" name="AutoShape 4"/>
          <p:cNvSpPr>
            <a:spLocks noChangeArrowheads="1"/>
          </p:cNvSpPr>
          <p:nvPr/>
        </p:nvSpPr>
        <p:spPr bwMode="auto">
          <a:xfrm>
            <a:off x="5328829" y="3561051"/>
            <a:ext cx="153794" cy="342589"/>
          </a:xfrm>
          <a:prstGeom prst="rightArrow">
            <a:avLst>
              <a:gd name="adj1" fmla="val 50000"/>
              <a:gd name="adj2" fmla="val 50200"/>
            </a:avLst>
          </a:prstGeom>
          <a:solidFill>
            <a:srgbClr val="093BA9"/>
          </a:solidFill>
          <a:ln w="6350" algn="ctr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s-ES" sz="1200">
              <a:solidFill>
                <a:srgbClr val="091D5D"/>
              </a:solidFill>
              <a:latin typeface="Verdana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48701" y="188640"/>
            <a:ext cx="3023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ES" sz="2400" b="1" dirty="0" smtClean="0">
                <a:solidFill>
                  <a:srgbClr val="FF0000"/>
                </a:solidFill>
              </a:rPr>
              <a:t>Etapas del Proceso</a:t>
            </a:r>
            <a:endParaRPr lang="es-PE" sz="2400" b="1" dirty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10645" y="5347095"/>
            <a:ext cx="6803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 smtClean="0"/>
              <a:t>(*) En los sectores se prioriza mediante Resolución del Titular de la Entidad Pública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36647494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30" grpId="0" animBg="1"/>
      <p:bldP spid="31" grpId="0" animBg="1"/>
      <p:bldP spid="35" grpId="0" animBg="1"/>
      <p:bldP spid="36" grpId="0" animBg="1"/>
      <p:bldP spid="37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ircular 4"/>
          <p:cNvSpPr/>
          <p:nvPr/>
        </p:nvSpPr>
        <p:spPr>
          <a:xfrm>
            <a:off x="-1527015" y="3029076"/>
            <a:ext cx="1158240" cy="11379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686" tIns="38686" rIns="38686" bIns="38686" numCol="1" spcCol="1270" anchor="ctr" anchorCtr="0">
            <a:noAutofit/>
          </a:bodyPr>
          <a:lstStyle/>
          <a:p>
            <a:pPr algn="ctr" defTabSz="1354049">
              <a:lnSpc>
                <a:spcPct val="90000"/>
              </a:lnSpc>
              <a:spcAft>
                <a:spcPct val="35000"/>
              </a:spcAft>
            </a:pPr>
            <a:endParaRPr lang="es-PE" sz="3046" dirty="0"/>
          </a:p>
        </p:txBody>
      </p:sp>
      <p:sp>
        <p:nvSpPr>
          <p:cNvPr id="107" name="Circular 10"/>
          <p:cNvSpPr/>
          <p:nvPr/>
        </p:nvSpPr>
        <p:spPr>
          <a:xfrm>
            <a:off x="-3165683" y="5031438"/>
            <a:ext cx="3880791" cy="94891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068" tIns="14068" rIns="14068" bIns="14068" numCol="1" spcCol="1270" anchor="ctr" anchorCtr="0">
            <a:noAutofit/>
          </a:bodyPr>
          <a:lstStyle/>
          <a:p>
            <a:pPr algn="ctr" defTabSz="492382">
              <a:lnSpc>
                <a:spcPct val="90000"/>
              </a:lnSpc>
              <a:spcAft>
                <a:spcPct val="35000"/>
              </a:spcAft>
            </a:pPr>
            <a:endParaRPr lang="es-PE" sz="1662" dirty="0">
              <a:solidFill>
                <a:prstClr val="black"/>
              </a:solidFill>
            </a:endParaRPr>
          </a:p>
        </p:txBody>
      </p:sp>
      <p:sp>
        <p:nvSpPr>
          <p:cNvPr id="136" name="135 CuadroTexto"/>
          <p:cNvSpPr txBox="1"/>
          <p:nvPr/>
        </p:nvSpPr>
        <p:spPr>
          <a:xfrm>
            <a:off x="323528" y="1511208"/>
            <a:ext cx="8496944" cy="732508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PE" sz="2600" dirty="0" smtClean="0">
                <a:latin typeface="+mn-lt"/>
              </a:rPr>
              <a:t>Incorporación de nuevos sectores: Saneamiento, Deporte, Ambiente y  Cultura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PE" sz="2600" dirty="0">
                <a:latin typeface="+mn-lt"/>
              </a:rPr>
              <a:t>Ejecución conjunta de </a:t>
            </a:r>
            <a:r>
              <a:rPr lang="es-PE" sz="2600" dirty="0" smtClean="0">
                <a:latin typeface="+mn-lt"/>
              </a:rPr>
              <a:t>proyectos entre GN y GR/GL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PE" sz="2600" dirty="0">
                <a:latin typeface="+mn-lt"/>
              </a:rPr>
              <a:t>Ampliación de financiamiento para OxI </a:t>
            </a:r>
            <a:r>
              <a:rPr lang="es-PE" sz="2600" dirty="0" smtClean="0">
                <a:latin typeface="+mn-lt"/>
              </a:rPr>
              <a:t>Nacional: Fondos directamente recaudados, Especiales.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PE" sz="2600" dirty="0">
                <a:latin typeface="+mn-lt"/>
              </a:rPr>
              <a:t>Reconocimiento de variaciones en fase de </a:t>
            </a:r>
            <a:r>
              <a:rPr lang="es-PE" sz="2600" dirty="0" smtClean="0">
                <a:latin typeface="+mn-lt"/>
              </a:rPr>
              <a:t>inversión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PE" sz="2600" dirty="0">
                <a:latin typeface="+mn-lt"/>
              </a:rPr>
              <a:t>Responsabilidad de la </a:t>
            </a:r>
            <a:r>
              <a:rPr lang="es-PE" sz="2600" dirty="0" smtClean="0">
                <a:latin typeface="+mn-lt"/>
              </a:rPr>
              <a:t>entidad y funcionarios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PE" sz="2600" dirty="0">
                <a:latin typeface="+mn-lt"/>
              </a:rPr>
              <a:t>Mejoras en la </a:t>
            </a:r>
            <a:r>
              <a:rPr lang="es-PE" sz="2600" dirty="0" smtClean="0">
                <a:latin typeface="+mn-lt"/>
              </a:rPr>
              <a:t>supervisión: Financiamiento privado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PE" sz="2600" dirty="0">
                <a:latin typeface="+mn-lt"/>
              </a:rPr>
              <a:t>Límite de 15 000 </a:t>
            </a:r>
            <a:r>
              <a:rPr lang="es-PE" sz="2600" dirty="0" smtClean="0">
                <a:latin typeface="+mn-lt"/>
              </a:rPr>
              <a:t>UIT, mayor predictibilidad.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PE" sz="2600" dirty="0" smtClean="0">
                <a:latin typeface="+mn-lt"/>
              </a:rPr>
              <a:t>Acción de Control sobre monto invertido y responsabilidades de entidades públicas</a:t>
            </a:r>
            <a:endParaRPr lang="es-PE" sz="2600" dirty="0">
              <a:latin typeface="+mn-lt"/>
            </a:endParaRPr>
          </a:p>
          <a:p>
            <a:endParaRPr lang="es-PE" sz="2800" dirty="0">
              <a:latin typeface="+mn-lt"/>
            </a:endParaRPr>
          </a:p>
          <a:p>
            <a:endParaRPr lang="es-PE" sz="2800" dirty="0">
              <a:latin typeface="+mn-lt"/>
            </a:endParaRPr>
          </a:p>
          <a:p>
            <a:endParaRPr lang="es-PE" sz="2800" dirty="0">
              <a:latin typeface="+mn-lt"/>
            </a:endParaRPr>
          </a:p>
          <a:p>
            <a:endParaRPr lang="es-PE" sz="2800" dirty="0">
              <a:latin typeface="+mn-lt"/>
            </a:endParaRPr>
          </a:p>
          <a:p>
            <a:endParaRPr lang="es-PE" sz="2400" i="1" dirty="0">
              <a:latin typeface="+mn-lt"/>
            </a:endParaRPr>
          </a:p>
          <a:p>
            <a:r>
              <a:rPr lang="es-PE" sz="2400" i="1" dirty="0" smtClean="0">
                <a:latin typeface="+mn-lt"/>
              </a:rPr>
              <a:t> </a:t>
            </a:r>
            <a:endParaRPr lang="es-PE" sz="2400" i="1" dirty="0">
              <a:latin typeface="+mn-lt"/>
            </a:endParaRPr>
          </a:p>
          <a:p>
            <a:pPr>
              <a:lnSpc>
                <a:spcPct val="100000"/>
              </a:lnSpc>
            </a:pPr>
            <a:endParaRPr lang="es-PE" sz="2400" dirty="0">
              <a:latin typeface="+mn-l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0" y="69616"/>
            <a:ext cx="5508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srgbClr val="FF0000"/>
                </a:solidFill>
              </a:rPr>
              <a:t>El Decreto Legislativo 1238: Principales Cambios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3 Gráfico"/>
          <p:cNvGraphicFramePr>
            <a:graphicFrameLocks/>
          </p:cNvGraphicFramePr>
          <p:nvPr>
            <p:extLst/>
          </p:nvPr>
        </p:nvGraphicFramePr>
        <p:xfrm>
          <a:off x="0" y="2989331"/>
          <a:ext cx="4788024" cy="283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7" name="16 Grupo"/>
          <p:cNvGrpSpPr/>
          <p:nvPr/>
        </p:nvGrpSpPr>
        <p:grpSpPr>
          <a:xfrm>
            <a:off x="107504" y="2564904"/>
            <a:ext cx="4462883" cy="778043"/>
            <a:chOff x="-180327" y="3570949"/>
            <a:chExt cx="4724956" cy="2766611"/>
          </a:xfrm>
        </p:grpSpPr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-180327" y="3729217"/>
              <a:ext cx="4724956" cy="2608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s-ES"/>
              </a:defPPr>
              <a:lvl1pPr eaLnBrk="0" hangingPunct="0">
                <a:spcBef>
                  <a:spcPts val="0"/>
                </a:spcBef>
                <a:buClr>
                  <a:srgbClr val="CC0000"/>
                </a:buClr>
                <a:buFont typeface="Wingdings" pitchFamily="2" charset="2"/>
                <a:buNone/>
                <a:defRPr b="1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  <a:ea typeface="+mj-ea"/>
                  <a:cs typeface="Calibri" pitchFamily="34" charset="0"/>
                </a:defRPr>
              </a:lvl1pPr>
            </a:lstStyle>
            <a:p>
              <a:pPr>
                <a:lnSpc>
                  <a:spcPts val="2500"/>
                </a:lnSpc>
              </a:pPr>
              <a:r>
                <a:rPr lang="en-US" sz="3200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   187 </a:t>
              </a:r>
              <a:r>
                <a:rPr lang="en-US" b="0" dirty="0" err="1" smtClean="0">
                  <a:solidFill>
                    <a:srgbClr val="000000"/>
                  </a:solidFill>
                  <a:latin typeface="Candara" pitchFamily="34" charset="0"/>
                </a:rPr>
                <a:t>obras</a:t>
              </a:r>
              <a:r>
                <a:rPr lang="en-US" b="0" dirty="0" smtClean="0">
                  <a:solidFill>
                    <a:srgbClr val="000000"/>
                  </a:solidFill>
                  <a:latin typeface="Candara" pitchFamily="34" charset="0"/>
                </a:rPr>
                <a:t> culminadas/en ejecución  </a:t>
              </a:r>
            </a:p>
            <a:p>
              <a:pPr>
                <a:lnSpc>
                  <a:spcPts val="2500"/>
                </a:lnSpc>
              </a:pPr>
              <a:r>
                <a:rPr lang="en-US" b="0" dirty="0" smtClean="0">
                  <a:solidFill>
                    <a:srgbClr val="000000"/>
                  </a:solidFill>
                  <a:latin typeface="Candara" pitchFamily="34" charset="0"/>
                </a:rPr>
                <a:t> </a:t>
              </a:r>
              <a:endParaRPr lang="en-US" sz="3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3498702" y="3570949"/>
              <a:ext cx="208649" cy="3754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andara" pitchFamily="34" charset="0"/>
                </a:rPr>
                <a:t> </a:t>
              </a:r>
              <a:endParaRPr lang="es-PE" sz="16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9" name="28 Elipse"/>
          <p:cNvSpPr/>
          <p:nvPr/>
        </p:nvSpPr>
        <p:spPr>
          <a:xfrm>
            <a:off x="4511412" y="4500698"/>
            <a:ext cx="1274949" cy="72429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500" b="1" dirty="0">
              <a:solidFill>
                <a:srgbClr val="000000"/>
              </a:solidFill>
              <a:latin typeface="Candara" pitchFamily="34" charset="0"/>
            </a:endParaRPr>
          </a:p>
        </p:txBody>
      </p:sp>
      <p:graphicFrame>
        <p:nvGraphicFramePr>
          <p:cNvPr id="27" name="3 Gráfico"/>
          <p:cNvGraphicFramePr>
            <a:graphicFrameLocks/>
          </p:cNvGraphicFramePr>
          <p:nvPr>
            <p:extLst/>
          </p:nvPr>
        </p:nvGraphicFramePr>
        <p:xfrm>
          <a:off x="4860032" y="1336065"/>
          <a:ext cx="4318208" cy="2957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1 Rectángulo"/>
          <p:cNvSpPr/>
          <p:nvPr/>
        </p:nvSpPr>
        <p:spPr>
          <a:xfrm>
            <a:off x="-36512" y="241484"/>
            <a:ext cx="65396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Calibri"/>
              </a:rPr>
              <a:t>¿</a:t>
            </a:r>
            <a:r>
              <a:rPr lang="en-US" sz="3200" b="1" dirty="0" err="1" smtClean="0">
                <a:solidFill>
                  <a:srgbClr val="C00000"/>
                </a:solidFill>
                <a:latin typeface="Calibri"/>
              </a:rPr>
              <a:t>Cuánto</a:t>
            </a:r>
            <a:r>
              <a:rPr lang="en-US" sz="3200" b="1" dirty="0" smtClean="0">
                <a:solidFill>
                  <a:srgbClr val="C00000"/>
                </a:solidFill>
                <a:latin typeface="Calibri"/>
              </a:rPr>
              <a:t> se ha </a:t>
            </a:r>
            <a:r>
              <a:rPr lang="en-US" sz="3200" b="1" dirty="0" err="1" smtClean="0">
                <a:solidFill>
                  <a:srgbClr val="C00000"/>
                </a:solidFill>
                <a:latin typeface="Calibri"/>
              </a:rPr>
              <a:t>avanzado</a:t>
            </a:r>
            <a:r>
              <a:rPr lang="en-US" sz="3200" b="1" dirty="0" smtClean="0">
                <a:solidFill>
                  <a:srgbClr val="C00000"/>
                </a:solidFill>
                <a:latin typeface="Calibri"/>
              </a:rPr>
              <a:t>?</a:t>
            </a:r>
          </a:p>
        </p:txBody>
      </p:sp>
      <p:sp>
        <p:nvSpPr>
          <p:cNvPr id="50" name="49 Rectángulo"/>
          <p:cNvSpPr/>
          <p:nvPr/>
        </p:nvSpPr>
        <p:spPr>
          <a:xfrm>
            <a:off x="270624" y="6375674"/>
            <a:ext cx="274305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000" b="1" dirty="0" smtClean="0">
                <a:solidFill>
                  <a:srgbClr val="000000"/>
                </a:solidFill>
                <a:latin typeface="Arial" pitchFamily="34" charset="0"/>
              </a:rPr>
              <a:t>1/ Actualizado al 24 </a:t>
            </a:r>
            <a:r>
              <a:rPr lang="es-PE" sz="1000" b="1" dirty="0">
                <a:solidFill>
                  <a:srgbClr val="000000"/>
                </a:solidFill>
                <a:latin typeface="Arial" pitchFamily="34" charset="0"/>
              </a:rPr>
              <a:t>de Noviembre de </a:t>
            </a:r>
            <a:r>
              <a:rPr lang="es-PE" sz="1000" b="1" dirty="0" smtClean="0">
                <a:solidFill>
                  <a:srgbClr val="000000"/>
                </a:solidFill>
                <a:latin typeface="Arial" pitchFamily="34" charset="0"/>
              </a:rPr>
              <a:t>2015</a:t>
            </a:r>
          </a:p>
          <a:p>
            <a:r>
              <a:rPr lang="es-PE" sz="1100" b="1" dirty="0" smtClean="0">
                <a:solidFill>
                  <a:srgbClr val="000000"/>
                </a:solidFill>
                <a:latin typeface="Arial" pitchFamily="34" charset="0"/>
              </a:rPr>
              <a:t>Fuente: ProInversión</a:t>
            </a:r>
            <a:endParaRPr lang="es-PE" sz="11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-395730" y="764704"/>
            <a:ext cx="5544617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40"/>
              </a:lnSpc>
            </a:pPr>
            <a:endParaRPr lang="en-US" sz="2400" dirty="0">
              <a:solidFill>
                <a:srgbClr val="000000"/>
              </a:solidFill>
              <a:latin typeface="Candara" pitchFamily="34" charset="0"/>
            </a:endParaRP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Candara" pitchFamily="34" charset="0"/>
                <a:cs typeface="Calibri" pitchFamily="34" charset="0"/>
              </a:rPr>
              <a:t>s/.</a:t>
            </a:r>
            <a:r>
              <a:rPr 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Calibri" pitchFamily="34" charset="0"/>
              </a:rPr>
              <a:t> 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Calibri" pitchFamily="34" charset="0"/>
              </a:rPr>
              <a:t>1,817.9 </a:t>
            </a:r>
            <a:r>
              <a:rPr lang="en-US" sz="3200" b="1" i="1" dirty="0" smtClean="0">
                <a:solidFill>
                  <a:srgbClr val="C00000"/>
                </a:solidFill>
                <a:latin typeface="Candara" pitchFamily="34" charset="0"/>
                <a:cs typeface="Calibri" pitchFamily="34" charset="0"/>
              </a:rPr>
              <a:t>millones</a:t>
            </a:r>
          </a:p>
          <a:p>
            <a:pPr algn="ctr">
              <a:lnSpc>
                <a:spcPts val="2500"/>
              </a:lnSpc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     </a:t>
            </a:r>
            <a:r>
              <a:rPr lang="en-US" b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en </a:t>
            </a:r>
            <a:r>
              <a:rPr lang="en-US" b="1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compromisos de </a:t>
            </a:r>
            <a:r>
              <a:rPr lang="en-US" b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inversión  </a:t>
            </a:r>
          </a:p>
          <a:p>
            <a:pPr algn="ctr">
              <a:lnSpc>
                <a:spcPts val="2500"/>
              </a:lnSpc>
            </a:pPr>
            <a:r>
              <a:rPr lang="en-US" b="1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    2009 - </a:t>
            </a:r>
            <a:r>
              <a:rPr lang="en-US" b="1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2015</a:t>
            </a:r>
            <a:r>
              <a:rPr lang="en-US" b="1" baseline="30000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1/</a:t>
            </a:r>
            <a:r>
              <a:rPr lang="en-US" b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 </a:t>
            </a:r>
            <a:endParaRPr lang="en-US" b="1" dirty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5412635" y="4509120"/>
            <a:ext cx="3731365" cy="189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800"/>
              </a:spcAft>
              <a:buFont typeface="Wingdings" pitchFamily="2" charset="2"/>
              <a:buChar char="ü"/>
            </a:pPr>
            <a:r>
              <a:rPr lang="es-MX" sz="1300" b="1" dirty="0" smtClean="0">
                <a:solidFill>
                  <a:srgbClr val="DAEDEF">
                    <a:lumMod val="50000"/>
                  </a:srgbClr>
                </a:solidFill>
                <a:latin typeface="Century Gothic" pitchFamily="34" charset="0"/>
              </a:rPr>
              <a:t>61 empresas </a:t>
            </a:r>
            <a:r>
              <a:rPr lang="es-MX" sz="1300" dirty="0" smtClean="0">
                <a:solidFill>
                  <a:srgbClr val="DAEDEF">
                    <a:lumMod val="50000"/>
                  </a:srgbClr>
                </a:solidFill>
                <a:latin typeface="Century Gothic" pitchFamily="34" charset="0"/>
              </a:rPr>
              <a:t>financiando obras.</a:t>
            </a:r>
          </a:p>
          <a:p>
            <a:pPr marL="800100" lvl="1" indent="-342900">
              <a:spcAft>
                <a:spcPts val="800"/>
              </a:spcAft>
              <a:buFont typeface="Wingdings" pitchFamily="2" charset="2"/>
              <a:buChar char="ü"/>
            </a:pPr>
            <a:r>
              <a:rPr lang="es-MX" sz="1300" b="1" dirty="0" smtClean="0">
                <a:solidFill>
                  <a:srgbClr val="DAEDEF">
                    <a:lumMod val="50000"/>
                  </a:srgbClr>
                </a:solidFill>
                <a:latin typeface="Century Gothic" pitchFamily="34" charset="0"/>
              </a:rPr>
              <a:t>88 Gobiernos </a:t>
            </a:r>
            <a:r>
              <a:rPr lang="es-MX" sz="1300" b="1" dirty="0">
                <a:solidFill>
                  <a:srgbClr val="DAEDEF">
                    <a:lumMod val="50000"/>
                  </a:srgbClr>
                </a:solidFill>
                <a:latin typeface="Century Gothic" pitchFamily="34" charset="0"/>
              </a:rPr>
              <a:t>Locales y </a:t>
            </a:r>
            <a:r>
              <a:rPr lang="es-MX" sz="1300" b="1" dirty="0" smtClean="0">
                <a:solidFill>
                  <a:srgbClr val="DAEDEF">
                    <a:lumMod val="50000"/>
                  </a:srgbClr>
                </a:solidFill>
                <a:latin typeface="Century Gothic" pitchFamily="34" charset="0"/>
              </a:rPr>
              <a:t>14 </a:t>
            </a:r>
            <a:r>
              <a:rPr lang="es-MX" sz="1300" b="1" dirty="0">
                <a:solidFill>
                  <a:srgbClr val="DAEDEF">
                    <a:lumMod val="50000"/>
                  </a:srgbClr>
                </a:solidFill>
                <a:latin typeface="Century Gothic" pitchFamily="34" charset="0"/>
              </a:rPr>
              <a:t>Gobiernos Regionales </a:t>
            </a:r>
            <a:r>
              <a:rPr lang="es-MX" sz="1300" dirty="0" smtClean="0">
                <a:solidFill>
                  <a:srgbClr val="DAEDEF">
                    <a:lumMod val="50000"/>
                  </a:srgbClr>
                </a:solidFill>
                <a:latin typeface="Century Gothic" pitchFamily="34" charset="0"/>
              </a:rPr>
              <a:t>aplicando el mecanismo.</a:t>
            </a:r>
          </a:p>
          <a:p>
            <a:pPr marL="800100" lvl="1" indent="-342900">
              <a:spcAft>
                <a:spcPts val="800"/>
              </a:spcAft>
              <a:buFont typeface="Wingdings" pitchFamily="2" charset="2"/>
              <a:buChar char="ü"/>
            </a:pPr>
            <a:r>
              <a:rPr lang="es-MX" sz="1300" b="1" dirty="0" smtClean="0">
                <a:solidFill>
                  <a:srgbClr val="DAEDEF">
                    <a:lumMod val="50000"/>
                  </a:srgbClr>
                </a:solidFill>
                <a:latin typeface="Century Gothic" pitchFamily="34" charset="0"/>
              </a:rPr>
              <a:t>Arequipa, Moquegua, Tacna, Piura, Pasco y La Libertad </a:t>
            </a:r>
            <a:r>
              <a:rPr lang="es-MX" sz="1300" dirty="0" smtClean="0">
                <a:solidFill>
                  <a:srgbClr val="DAEDEF">
                    <a:lumMod val="50000"/>
                  </a:srgbClr>
                </a:solidFill>
                <a:latin typeface="Century Gothic" pitchFamily="34" charset="0"/>
              </a:rPr>
              <a:t>lideran los departamentos en la aplicación del mecanismo. </a:t>
            </a:r>
            <a:endParaRPr lang="es-MX" sz="1300" b="1" dirty="0" smtClean="0">
              <a:solidFill>
                <a:srgbClr val="DAEDEF">
                  <a:lumMod val="50000"/>
                </a:srgbClr>
              </a:solidFill>
              <a:latin typeface="Century Gothic" pitchFamily="34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4932040" y="3276272"/>
            <a:ext cx="4203241" cy="608733"/>
            <a:chOff x="4934486" y="2988240"/>
            <a:chExt cx="4203241" cy="608733"/>
          </a:xfrm>
        </p:grpSpPr>
        <p:sp>
          <p:nvSpPr>
            <p:cNvPr id="30" name="24 Rectángulo"/>
            <p:cNvSpPr/>
            <p:nvPr/>
          </p:nvSpPr>
          <p:spPr>
            <a:xfrm>
              <a:off x="7964720" y="3012198"/>
              <a:ext cx="117300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600" b="1" kern="0" dirty="0" smtClean="0">
                  <a:solidFill>
                    <a:sysClr val="windowText" lastClr="000000"/>
                  </a:solidFill>
                  <a:latin typeface="Candara" pitchFamily="34" charset="0"/>
                </a:rPr>
                <a:t>S/. 735 MM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600" b="1" kern="0" dirty="0">
                  <a:solidFill>
                    <a:sysClr val="windowText" lastClr="000000"/>
                  </a:solidFill>
                  <a:latin typeface="Candara" pitchFamily="34" charset="0"/>
                </a:rPr>
                <a:t>T</a:t>
              </a:r>
              <a:r>
                <a:rPr lang="es-PE" sz="1600" b="1" kern="0" dirty="0" smtClean="0">
                  <a:solidFill>
                    <a:sysClr val="windowText" lastClr="000000"/>
                  </a:solidFill>
                  <a:latin typeface="Candara" pitchFamily="34" charset="0"/>
                </a:rPr>
                <a:t>ransporte </a:t>
              </a:r>
              <a:endParaRPr lang="es-PE" sz="1600" b="1" kern="0" dirty="0">
                <a:solidFill>
                  <a:sysClr val="windowText" lastClr="000000"/>
                </a:solidFill>
                <a:latin typeface="Candara" pitchFamily="34" charset="0"/>
              </a:endParaRPr>
            </a:p>
          </p:txBody>
        </p:sp>
        <p:sp>
          <p:nvSpPr>
            <p:cNvPr id="31" name="25 Rectángulo"/>
            <p:cNvSpPr/>
            <p:nvPr/>
          </p:nvSpPr>
          <p:spPr>
            <a:xfrm>
              <a:off x="4934486" y="2988240"/>
              <a:ext cx="139813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600" b="1" kern="0" dirty="0" smtClean="0">
                  <a:solidFill>
                    <a:sysClr val="windowText" lastClr="000000"/>
                  </a:solidFill>
                  <a:latin typeface="Candara" pitchFamily="34" charset="0"/>
                </a:rPr>
                <a:t>S/. 433 MM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600" b="1" kern="0" dirty="0">
                  <a:solidFill>
                    <a:sysClr val="windowText" lastClr="000000"/>
                  </a:solidFill>
                  <a:latin typeface="Candara" pitchFamily="34" charset="0"/>
                </a:rPr>
                <a:t>S</a:t>
              </a:r>
              <a:r>
                <a:rPr lang="es-PE" sz="1600" b="1" kern="0" dirty="0" smtClean="0">
                  <a:solidFill>
                    <a:sysClr val="windowText" lastClr="000000"/>
                  </a:solidFill>
                  <a:latin typeface="Candara" pitchFamily="34" charset="0"/>
                </a:rPr>
                <a:t>aneamiento </a:t>
              </a:r>
              <a:endParaRPr lang="es-PE" sz="1600" b="1" kern="0" dirty="0">
                <a:solidFill>
                  <a:sysClr val="windowText" lastClr="000000"/>
                </a:solidFill>
                <a:latin typeface="Candara" pitchFamily="34" charset="0"/>
              </a:endParaRPr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4487540" y="4585844"/>
            <a:ext cx="12811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00" b="1" dirty="0">
                <a:solidFill>
                  <a:srgbClr val="000000"/>
                </a:solidFill>
                <a:latin typeface="Candara" pitchFamily="34" charset="0"/>
              </a:rPr>
              <a:t>Ene-Nov</a:t>
            </a:r>
            <a:r>
              <a:rPr lang="es-PE" sz="1400" b="1" baseline="30000" dirty="0">
                <a:solidFill>
                  <a:srgbClr val="000000"/>
                </a:solidFill>
                <a:latin typeface="Candara" pitchFamily="34" charset="0"/>
              </a:rPr>
              <a:t>1/</a:t>
            </a:r>
            <a:r>
              <a:rPr lang="es-PE" sz="1400" b="1" dirty="0" smtClean="0">
                <a:solidFill>
                  <a:srgbClr val="000000"/>
                </a:solidFill>
                <a:latin typeface="Candara" pitchFamily="34" charset="0"/>
              </a:rPr>
              <a:t> 2015</a:t>
            </a:r>
            <a:endParaRPr lang="es-PE" sz="1400" b="1" dirty="0">
              <a:solidFill>
                <a:srgbClr val="000000"/>
              </a:solidFill>
              <a:latin typeface="Candara" pitchFamily="34" charset="0"/>
            </a:endParaRPr>
          </a:p>
          <a:p>
            <a:pPr algn="ctr"/>
            <a:r>
              <a:rPr lang="es-PE" sz="1600" b="1" dirty="0">
                <a:solidFill>
                  <a:srgbClr val="000000"/>
                </a:solidFill>
                <a:latin typeface="Candara" pitchFamily="34" charset="0"/>
              </a:rPr>
              <a:t>S</a:t>
            </a:r>
            <a:r>
              <a:rPr lang="es-PE" sz="1600" b="1" dirty="0" smtClean="0">
                <a:solidFill>
                  <a:srgbClr val="000000"/>
                </a:solidFill>
                <a:latin typeface="Candara" pitchFamily="34" charset="0"/>
              </a:rPr>
              <a:t>/. 195.7 MM</a:t>
            </a:r>
            <a:endParaRPr lang="es-PE" sz="1600" b="1" dirty="0">
              <a:solidFill>
                <a:srgbClr val="000000"/>
              </a:solidFill>
              <a:latin typeface="Candara" pitchFamily="34" charset="0"/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1126539" y="5781206"/>
            <a:ext cx="2424812" cy="404664"/>
            <a:chOff x="3312682" y="6453336"/>
            <a:chExt cx="2799021" cy="438838"/>
          </a:xfrm>
        </p:grpSpPr>
        <p:sp>
          <p:nvSpPr>
            <p:cNvPr id="3" name="2 CuadroTexto"/>
            <p:cNvSpPr txBox="1"/>
            <p:nvPr/>
          </p:nvSpPr>
          <p:spPr>
            <a:xfrm>
              <a:off x="3635896" y="6453336"/>
              <a:ext cx="2475807" cy="438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PE" sz="800" dirty="0">
                  <a:solidFill>
                    <a:srgbClr val="000000"/>
                  </a:solidFill>
                  <a:latin typeface="Arial" pitchFamily="34" charset="0"/>
                </a:rPr>
                <a:t>Monto de Inversión (Millones de S</a:t>
              </a:r>
              <a:r>
                <a:rPr lang="es-PE" sz="800" dirty="0" smtClean="0">
                  <a:solidFill>
                    <a:srgbClr val="000000"/>
                  </a:solidFill>
                  <a:latin typeface="Arial" pitchFamily="34" charset="0"/>
                </a:rPr>
                <a:t>/.)</a:t>
              </a:r>
            </a:p>
            <a:p>
              <a:pPr>
                <a:lnSpc>
                  <a:spcPct val="150000"/>
                </a:lnSpc>
              </a:pPr>
              <a:r>
                <a:rPr lang="es-PE" sz="800" dirty="0">
                  <a:solidFill>
                    <a:srgbClr val="000000"/>
                  </a:solidFill>
                  <a:latin typeface="Arial" pitchFamily="34" charset="0"/>
                </a:rPr>
                <a:t>Nº Obras Culminadas o en Ejecución</a:t>
              </a:r>
            </a:p>
          </p:txBody>
        </p:sp>
        <p:sp>
          <p:nvSpPr>
            <p:cNvPr id="5" name="4 Rectángulo"/>
            <p:cNvSpPr/>
            <p:nvPr/>
          </p:nvSpPr>
          <p:spPr>
            <a:xfrm>
              <a:off x="3377311" y="6564720"/>
              <a:ext cx="186577" cy="104640"/>
            </a:xfrm>
            <a:prstGeom prst="rect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  <p:cxnSp>
          <p:nvCxnSpPr>
            <p:cNvPr id="11" name="10 Conector recto"/>
            <p:cNvCxnSpPr/>
            <p:nvPr/>
          </p:nvCxnSpPr>
          <p:spPr>
            <a:xfrm flipV="1">
              <a:off x="3312682" y="6765692"/>
              <a:ext cx="251207" cy="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4" name="5 Gráfico"/>
          <p:cNvGraphicFramePr>
            <a:graphicFrameLocks/>
          </p:cNvGraphicFramePr>
          <p:nvPr>
            <p:extLst/>
          </p:nvPr>
        </p:nvGraphicFramePr>
        <p:xfrm>
          <a:off x="64964" y="3867618"/>
          <a:ext cx="4676775" cy="1952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25 Rectángulo"/>
          <p:cNvSpPr/>
          <p:nvPr/>
        </p:nvSpPr>
        <p:spPr>
          <a:xfrm>
            <a:off x="4151833" y="5113664"/>
            <a:ext cx="356546" cy="2575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b="1" dirty="0" smtClean="0">
                <a:solidFill>
                  <a:srgbClr val="FFFFFF">
                    <a:lumMod val="65000"/>
                  </a:srgbClr>
                </a:solidFill>
              </a:rPr>
              <a:t> </a:t>
            </a:r>
            <a:endParaRPr lang="es-PE" sz="1200" b="1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139119" y="5074639"/>
            <a:ext cx="4320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300" b="1" dirty="0" smtClean="0">
                <a:solidFill>
                  <a:srgbClr val="FFFFFF"/>
                </a:solidFill>
                <a:latin typeface="Calibri"/>
              </a:rPr>
              <a:t>33</a:t>
            </a:r>
            <a:endParaRPr lang="es-PE" sz="1300" b="1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642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P spid="29" grpId="0" animBg="1"/>
      <p:bldGraphic spid="27" grpId="0">
        <p:bldAsOne/>
      </p:bldGraphic>
      <p:bldP spid="50" grpId="0"/>
      <p:bldP spid="16" grpId="0"/>
      <p:bldP spid="21" grpId="0"/>
      <p:bldP spid="32" grpId="0"/>
      <p:bldGraphic spid="24" grpId="0">
        <p:bldAsOne/>
      </p:bldGraphic>
      <p:bldP spid="26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9 Grupo"/>
          <p:cNvGrpSpPr/>
          <p:nvPr/>
        </p:nvGrpSpPr>
        <p:grpSpPr>
          <a:xfrm>
            <a:off x="5584628" y="2536788"/>
            <a:ext cx="3399611" cy="1321657"/>
            <a:chOff x="5811809" y="2075640"/>
            <a:chExt cx="3399611" cy="1308850"/>
          </a:xfrm>
        </p:grpSpPr>
        <p:sp>
          <p:nvSpPr>
            <p:cNvPr id="19" name="18 CuadroTexto"/>
            <p:cNvSpPr txBox="1"/>
            <p:nvPr/>
          </p:nvSpPr>
          <p:spPr>
            <a:xfrm>
              <a:off x="7411220" y="2835860"/>
              <a:ext cx="1800200" cy="5486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>
                <a:defRPr sz="1600">
                  <a:latin typeface="Arial Narrow" pitchFamily="34" charset="0"/>
                </a:defRPr>
              </a:lvl1pPr>
            </a:lstStyle>
            <a:p>
              <a:r>
                <a:rPr lang="es-PE" sz="1500" dirty="0" smtClean="0">
                  <a:solidFill>
                    <a:srgbClr val="000000"/>
                  </a:solidFill>
                </a:rPr>
                <a:t>Pistas y Veredas        (MP </a:t>
              </a:r>
              <a:r>
                <a:rPr lang="es-PE" sz="1500" dirty="0" err="1" smtClean="0">
                  <a:solidFill>
                    <a:srgbClr val="000000"/>
                  </a:solidFill>
                </a:rPr>
                <a:t>Huarmey</a:t>
              </a:r>
              <a:r>
                <a:rPr lang="es-PE" sz="1500" dirty="0" smtClean="0">
                  <a:solidFill>
                    <a:srgbClr val="000000"/>
                  </a:solidFill>
                </a:rPr>
                <a:t>)</a:t>
              </a:r>
              <a:endParaRPr lang="es-PE" sz="1500" dirty="0">
                <a:solidFill>
                  <a:srgbClr val="000000"/>
                </a:solidFill>
              </a:endParaRPr>
            </a:p>
          </p:txBody>
        </p:sp>
        <p:cxnSp>
          <p:nvCxnSpPr>
            <p:cNvPr id="33" name="32 Conector recto"/>
            <p:cNvCxnSpPr/>
            <p:nvPr/>
          </p:nvCxnSpPr>
          <p:spPr>
            <a:xfrm>
              <a:off x="5811809" y="2075640"/>
              <a:ext cx="1518216" cy="379422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37 Conector recto"/>
          <p:cNvCxnSpPr/>
          <p:nvPr/>
        </p:nvCxnSpPr>
        <p:spPr>
          <a:xfrm>
            <a:off x="5728731" y="2834210"/>
            <a:ext cx="1378629" cy="631632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283230" y="1004214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54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54</a:t>
            </a:r>
            <a:r>
              <a:rPr lang="es-PE" sz="2800" dirty="0" smtClean="0">
                <a:solidFill>
                  <a:srgbClr val="003399"/>
                </a:solidFill>
                <a:latin typeface="Candara" pitchFamily="34" charset="0"/>
              </a:rPr>
              <a:t> </a:t>
            </a:r>
            <a:r>
              <a:rPr lang="es-PE" sz="3200" dirty="0" smtClean="0">
                <a:solidFill>
                  <a:srgbClr val="003399"/>
                </a:solidFill>
                <a:latin typeface="Candara" pitchFamily="34" charset="0"/>
                <a:hlinkClick r:id="" action="ppaction://noaction"/>
              </a:rPr>
              <a:t>obras culminadas </a:t>
            </a:r>
            <a:endParaRPr lang="es-PE" sz="3200" dirty="0">
              <a:solidFill>
                <a:srgbClr val="003399"/>
              </a:solidFill>
              <a:latin typeface="Candara" pitchFamily="34" charset="0"/>
            </a:endParaRPr>
          </a:p>
        </p:txBody>
      </p:sp>
      <p:grpSp>
        <p:nvGrpSpPr>
          <p:cNvPr id="5" name="60 Grupo"/>
          <p:cNvGrpSpPr/>
          <p:nvPr/>
        </p:nvGrpSpPr>
        <p:grpSpPr>
          <a:xfrm>
            <a:off x="5519246" y="1988840"/>
            <a:ext cx="3373234" cy="553998"/>
            <a:chOff x="5735270" y="1290826"/>
            <a:chExt cx="3373234" cy="553998"/>
          </a:xfrm>
        </p:grpSpPr>
        <p:sp>
          <p:nvSpPr>
            <p:cNvPr id="18" name="17 CuadroTexto"/>
            <p:cNvSpPr txBox="1"/>
            <p:nvPr/>
          </p:nvSpPr>
          <p:spPr>
            <a:xfrm>
              <a:off x="7308304" y="1290826"/>
              <a:ext cx="1800200" cy="5539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PE" sz="1500" dirty="0" smtClean="0">
                  <a:solidFill>
                    <a:srgbClr val="000000"/>
                  </a:solidFill>
                  <a:latin typeface="Arial Narrow" pitchFamily="34" charset="0"/>
                </a:rPr>
                <a:t>Intercambio vial      (MP Trujillo) </a:t>
              </a:r>
            </a:p>
          </p:txBody>
        </p:sp>
        <p:cxnSp>
          <p:nvCxnSpPr>
            <p:cNvPr id="32" name="31 Conector recto"/>
            <p:cNvCxnSpPr/>
            <p:nvPr/>
          </p:nvCxnSpPr>
          <p:spPr>
            <a:xfrm>
              <a:off x="5735270" y="1567825"/>
              <a:ext cx="1583598" cy="116556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AutoShape 2" descr="data:image/jpeg;base64,/9j/4AAQSkZJRgABAQAAAQABAAD/2wCEAAkGBhQQDxUSExIUFBQUFB4UFxUXFRwVFhQUHBUfFR0YFhQfHCgeHRomHB4cIS8gIygpLCwsFx4xNjA2NScuLSkBCQoKDQwNGg8PGCwkHyAsMCkqKSosKS0sKSkyLCwsNSksLCwsLCk2LCwsLCkqLCopMikpLCksLCksLCksLCksKf/AABEIACcAoQMBIgACEQEDEQH/xAAbAAABBQEBAAAAAAAAAAAAAAAAAQQFBgcDAv/EAEAQAAIBAgQDAwcJBQkAAAAAAAECAwARBAUSIQYHMSJBURMXMlRhcXMUNDWRkqGxs9EkQlKTwhUjJTNygYLBw//EABkBAAMBAQEAAAAAAAAAAAAAAAABAwIEBf/EACMRAAIDAAEDBAMAAAAAAAAAAAABAgMREgQhURMxM4EjMkH/2gAMAwEAAhEDEQA/ANK464qfL4EkRFctJosxIt2Wa+3u++qT555/V4vtNU3zmH7FF8cflvWdcJcLNmEzRLIselNZJUttq02AHXr4iu6mur0+U0cVtk+fGJahzom9Xi+01Hnon9Wi+01SuD5MQj/MxEr/AOkLGP8As/fTTjrgbC4PL2kijIcOo1lixsTY+yjenbxIf5kt0keDeY8uOxYgeGNAUZrqzEi1vH31oF6w/lR9KL8J/wCmtoxkJdCoZkJ/eW1x7rgio9RXGE8RSqblDWd716FUvgbGTT+UeWd2EchQL2QpFurdm5P1VcQ9Raw1Xapx5HSiuRlHjXPC41ZVDowZT0PjvalhXkvI4pa5a6XXSwWnu9LeqPzN4kmwcULQOFLuVJIDbBbjr0q4wPdFJPUC/wBV604tLQUk3h3orwHo11k0e6K8a6ZZ1imjw00iEakid1v/ABKhIv8A708FqH96Wqhy3z2XF4NpZn1N5VlvYAWAB6D31bgaJRcXjBNNahaKL0Uhme85vmUXxx+W9V7k189l+B/6CrDzm+ZRfHH5b1RuAeJ48vnkllDsGi0KEAJvrDd522FehWnLp2kcM2ld3N5qm81z/hrfET8agcZzq6iLCn3vJb7lU/jVV4i5gYnHRGKQRLGSDZEN7g3HaLH7rVKrprOSeFLLo8Wkx3yn+lF+DJ+K1tz9KxHlP9KL8GT+mtnxsjhCUXW3cpbSDv8AxW2p9X8oqPjKfy/i1QYpbkXmYXBsRdbXB8a48OZP8qinEs0zBZmUASFdwALkjcm3ibeynvC+V4nCCUNGjCRjINMnRrejuPHv9td+HcuxGHScNEpLu0q2kHU/unb2dagc0IS4xTXkjMo1TZTMHkf+7aQBg1mIS9gT3jxrxlUQwuWjFh5CywmyFz5PUeyOx0qRyHI5o8LNh3VB5TWVYPqHb7rWvXjK8lxDYL5JOkaIIymoNqZj1BAGwAPtNPTKrl27eyGP9nYkxJJFHKJ9nMzTKQ/eQVDW0m9gLDrXXMMPJLmawmeRFkgLEK3o+ITawv49dqeZXBj441w7LFZeyJ9Wo6BbpH3tbpuO7avUuW4kY9cSIlZUjMVjKAzb+l6Nh7qNNKttL3/mlU5nZV8lwWGi1tIRK1mb0jdb29m9JxPks2XwRY1MXM8xdRJqbsMWF9kHRb7W32qy8xOGJsfHCsIXsMWbU1rArbbbeofOOGcyxix4WUw+RRheYX1OANIZlv6Vu4AC/wBVUi4uKTZ08cbxHri/M1niwkkuLbDxSRrI0Eas0spNrhSD4bC/f3Ux4Jzcpm5w8LTnDyITonJ1qwS97Nv1B69b1KcR8HYhMThsRgwj/J41iEchsAFBANtr31e+9qXKuFMYM0TGzmI3U6wjHsEoUCqDckAW3v40lw4jyWkLwzl0mPxmNifEzpGrk6Ucgk+UYKLm9lG+w67XrrwfjpRBmWGeRnWCJ9JY3I2kX6ja9qsfBfCs2DxeLllC6Zmumlrm3lGbcW260zyXg3EQvmDNo/aUdY7Nc3YuRq229IU3KOv6DjLEUfJs3kOEhwETGIz4glpblQFuAFDDuuLn/iO81tWS5aMNCsSlm0j0mOpmPezE95NZ4vLOZstELaBiI5jJGQ22kgAqWtt0v06qDV/4dWdcMi4kL5ZRpYq2oNbYNf2isXSi/wBTdSafclKKKK5y5AcX8KjMIliZygVw9wATfSVtY++qn5lY/WZP5a/rSUVWNs4rEybrjJ60L5lY/WpP5a/rR5lY/WpPsL+tFFb9ezyZ9GHgluF+Wq4HEidZ3chGXSVAHat3g37qugFFFSlJyespGKSxBpo00UVk1gaaNNFFAsDTSaKKKBgFpdFFFABoo00UUAGmjQKKKWAGmjTRRTAWiiigD//Z"/>
          <p:cNvSpPr>
            <a:spLocks noChangeAspect="1" noChangeArrowheads="1"/>
          </p:cNvSpPr>
          <p:nvPr/>
        </p:nvSpPr>
        <p:spPr bwMode="auto">
          <a:xfrm>
            <a:off x="0" y="-174625"/>
            <a:ext cx="15335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4" name="1 CuadroTexto"/>
          <p:cNvSpPr txBox="1"/>
          <p:nvPr/>
        </p:nvSpPr>
        <p:spPr>
          <a:xfrm>
            <a:off x="2915816" y="5472014"/>
            <a:ext cx="2120046" cy="5170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PE" sz="1200" b="1" i="1" dirty="0" smtClean="0">
                <a:solidFill>
                  <a:srgbClr val="000000"/>
                </a:solidFill>
              </a:rPr>
              <a:t>La Encantada, Región Piura.</a:t>
            </a:r>
          </a:p>
          <a:p>
            <a:pPr algn="r"/>
            <a:r>
              <a:rPr lang="es-PE" sz="1200" b="1" i="1" dirty="0" smtClean="0">
                <a:solidFill>
                  <a:srgbClr val="000000"/>
                </a:solidFill>
              </a:rPr>
              <a:t> Agua y Alcantarillado</a:t>
            </a:r>
            <a:r>
              <a:rPr lang="es-PE" sz="1200" b="1" i="1" dirty="0">
                <a:solidFill>
                  <a:srgbClr val="000000"/>
                </a:solidFill>
              </a:rPr>
              <a:t>.</a:t>
            </a:r>
            <a:endParaRPr lang="es-PE" sz="1200" b="1" i="1" dirty="0" smtClean="0">
              <a:solidFill>
                <a:srgbClr val="000000"/>
              </a:solidFill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107504" y="179929"/>
            <a:ext cx="59295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ES" sz="3200" b="1" dirty="0" smtClean="0">
                <a:solidFill>
                  <a:srgbClr val="C00000"/>
                </a:solidFill>
                <a:latin typeface="Calibri"/>
              </a:rPr>
              <a:t>Resultados 2009-2015</a:t>
            </a:r>
            <a:r>
              <a:rPr lang="es-ES" sz="3200" b="1" baseline="30000" dirty="0" smtClean="0">
                <a:solidFill>
                  <a:srgbClr val="C00000"/>
                </a:solidFill>
                <a:latin typeface="Calibri"/>
              </a:rPr>
              <a:t>1/</a:t>
            </a:r>
            <a:r>
              <a:rPr lang="es-ES" sz="3200" b="1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es-PE" sz="2400" b="1" dirty="0">
                <a:solidFill>
                  <a:srgbClr val="C00000"/>
                </a:solidFill>
                <a:latin typeface="Calibri"/>
              </a:rPr>
              <a:t>(En MM S</a:t>
            </a:r>
            <a:r>
              <a:rPr lang="es-PE" sz="2400" b="1" dirty="0" smtClean="0">
                <a:solidFill>
                  <a:srgbClr val="C00000"/>
                </a:solidFill>
                <a:latin typeface="Calibri"/>
              </a:rPr>
              <a:t>/.)</a:t>
            </a:r>
            <a:endParaRPr lang="es-PE" sz="3200" b="1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700" y="4421960"/>
            <a:ext cx="2873707" cy="183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42 CuadroTexto"/>
          <p:cNvSpPr txBox="1"/>
          <p:nvPr/>
        </p:nvSpPr>
        <p:spPr>
          <a:xfrm>
            <a:off x="6521264" y="1350060"/>
            <a:ext cx="1937516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1500" dirty="0" smtClean="0">
                <a:solidFill>
                  <a:srgbClr val="000000"/>
                </a:solidFill>
                <a:latin typeface="Arial Narrow" pitchFamily="34" charset="0"/>
              </a:rPr>
              <a:t>Puente </a:t>
            </a:r>
            <a:r>
              <a:rPr lang="es-PE" sz="1500" dirty="0" err="1" smtClean="0">
                <a:solidFill>
                  <a:srgbClr val="000000"/>
                </a:solidFill>
                <a:latin typeface="Arial Narrow" pitchFamily="34" charset="0"/>
              </a:rPr>
              <a:t>Chilina</a:t>
            </a:r>
            <a:r>
              <a:rPr lang="es-PE" sz="1500" dirty="0" smtClean="0">
                <a:solidFill>
                  <a:srgbClr val="000000"/>
                </a:solidFill>
                <a:latin typeface="Arial Narrow" pitchFamily="34" charset="0"/>
              </a:rPr>
              <a:t>                    (GR Arequipa)</a:t>
            </a: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6" b="9124"/>
          <a:stretch/>
        </p:blipFill>
        <p:spPr bwMode="auto">
          <a:xfrm>
            <a:off x="8460432" y="2316942"/>
            <a:ext cx="430267" cy="22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zarate\Pictures\c pacasmayo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2028910"/>
            <a:ext cx="378621" cy="28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48 Conector recto"/>
          <p:cNvCxnSpPr/>
          <p:nvPr/>
        </p:nvCxnSpPr>
        <p:spPr>
          <a:xfrm>
            <a:off x="2087459" y="2265839"/>
            <a:ext cx="3432599" cy="0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>
            <a:off x="1934751" y="2542837"/>
            <a:ext cx="3672408" cy="1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>
            <a:off x="1826739" y="2835417"/>
            <a:ext cx="3888432" cy="0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>
            <a:off x="7107360" y="2599117"/>
            <a:ext cx="1800200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1500" dirty="0" smtClean="0">
                <a:solidFill>
                  <a:srgbClr val="000000"/>
                </a:solidFill>
                <a:latin typeface="Arial Narrow" pitchFamily="34" charset="0"/>
              </a:rPr>
              <a:t>Seguridad Ciudadana     (MP Cusco) </a:t>
            </a:r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780" y="3465842"/>
            <a:ext cx="491935" cy="37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2" t="16170" r="6838" b="17446"/>
          <a:stretch/>
        </p:blipFill>
        <p:spPr bwMode="auto">
          <a:xfrm>
            <a:off x="8468368" y="1268760"/>
            <a:ext cx="482347" cy="11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7" descr="https://encrypted-tbn1.gstatic.com/images?q=tbn:ANd9GcQeR-yLwfJh2B_leBW_k0YE_Tw6zuA8S8DzXSqvA2ZEt6OfJnQcft7KkY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368" y="1442393"/>
            <a:ext cx="512961" cy="14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3" b="12762"/>
          <a:stretch/>
        </p:blipFill>
        <p:spPr bwMode="auto">
          <a:xfrm>
            <a:off x="8337784" y="1613758"/>
            <a:ext cx="646455" cy="13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1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5" t="12615" r="10005" b="20527"/>
          <a:stretch/>
        </p:blipFill>
        <p:spPr bwMode="auto">
          <a:xfrm>
            <a:off x="8337784" y="2919924"/>
            <a:ext cx="536697" cy="17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49 Rectángulo"/>
          <p:cNvSpPr/>
          <p:nvPr/>
        </p:nvSpPr>
        <p:spPr>
          <a:xfrm>
            <a:off x="270624" y="6375674"/>
            <a:ext cx="274305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000" b="1" dirty="0" smtClean="0">
                <a:solidFill>
                  <a:srgbClr val="000000"/>
                </a:solidFill>
                <a:latin typeface="Arial" pitchFamily="34" charset="0"/>
              </a:rPr>
              <a:t>1/ Actualizado al 24 de Noviembre de 2015</a:t>
            </a:r>
          </a:p>
          <a:p>
            <a:r>
              <a:rPr lang="es-PE" sz="1100" b="1" dirty="0" smtClean="0">
                <a:solidFill>
                  <a:srgbClr val="000000"/>
                </a:solidFill>
                <a:latin typeface="Arial" pitchFamily="34" charset="0"/>
              </a:rPr>
              <a:t>Fuente: ProInversión</a:t>
            </a:r>
            <a:endParaRPr lang="es-PE" sz="1100" b="1" dirty="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30" name="2 Gráfico"/>
          <p:cNvGraphicFramePr>
            <a:graphicFrameLocks/>
          </p:cNvGraphicFramePr>
          <p:nvPr>
            <p:extLst/>
          </p:nvPr>
        </p:nvGraphicFramePr>
        <p:xfrm>
          <a:off x="107504" y="1409222"/>
          <a:ext cx="4870295" cy="5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1007977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4" grpId="0" animBg="1"/>
      <p:bldP spid="43" grpId="0" animBg="1"/>
      <p:bldP spid="29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-18180" y="1196752"/>
            <a:ext cx="4501553" cy="579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840"/>
              </a:lnSpc>
            </a:pPr>
            <a:r>
              <a:rPr lang="en-US" sz="5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133</a:t>
            </a:r>
            <a:r>
              <a:rPr lang="en-US" b="1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ndara" pitchFamily="34" charset="0"/>
              </a:rPr>
              <a:t>obras</a:t>
            </a:r>
            <a:r>
              <a:rPr lang="en-US" sz="3200" b="1" dirty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Candara" pitchFamily="34" charset="0"/>
              </a:rPr>
              <a:t>en </a:t>
            </a:r>
            <a:r>
              <a:rPr lang="en-US" sz="3200" b="1" dirty="0" err="1">
                <a:solidFill>
                  <a:srgbClr val="002060"/>
                </a:solidFill>
                <a:latin typeface="Candara" pitchFamily="34" charset="0"/>
              </a:rPr>
              <a:t>e</a:t>
            </a:r>
            <a:r>
              <a:rPr lang="en-US" sz="3200" b="1" dirty="0" err="1" smtClean="0">
                <a:solidFill>
                  <a:srgbClr val="002060"/>
                </a:solidFill>
                <a:latin typeface="Candara" pitchFamily="34" charset="0"/>
              </a:rPr>
              <a:t>jecución</a:t>
            </a:r>
            <a:r>
              <a:rPr lang="en-US" sz="3200" b="1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984159" y="1640463"/>
            <a:ext cx="4101578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s-PE" sz="1400" dirty="0" smtClean="0">
                <a:solidFill>
                  <a:srgbClr val="000000"/>
                </a:solidFill>
                <a:latin typeface="Arial Narrow" pitchFamily="34" charset="0"/>
              </a:rPr>
              <a:t>Carretera </a:t>
            </a:r>
            <a:r>
              <a:rPr lang="es-PE" sz="1400" dirty="0" err="1" smtClean="0">
                <a:solidFill>
                  <a:srgbClr val="000000"/>
                </a:solidFill>
                <a:latin typeface="Arial Narrow" pitchFamily="34" charset="0"/>
              </a:rPr>
              <a:t>Ilabaya</a:t>
            </a:r>
            <a:r>
              <a:rPr lang="es-PE" sz="1400" dirty="0" smtClean="0">
                <a:solidFill>
                  <a:srgbClr val="000000"/>
                </a:solidFill>
                <a:latin typeface="Arial Narrow" pitchFamily="34" charset="0"/>
              </a:rPr>
              <a:t> – </a:t>
            </a:r>
            <a:r>
              <a:rPr lang="es-PE" sz="1400" dirty="0" err="1" smtClean="0">
                <a:solidFill>
                  <a:srgbClr val="000000"/>
                </a:solidFill>
                <a:latin typeface="Arial Narrow" pitchFamily="34" charset="0"/>
              </a:rPr>
              <a:t>Camilaca</a:t>
            </a:r>
            <a:r>
              <a:rPr lang="es-PE" sz="1400" dirty="0" smtClean="0">
                <a:solidFill>
                  <a:srgbClr val="000000"/>
                </a:solidFill>
                <a:latin typeface="Arial Narrow" pitchFamily="34" charset="0"/>
              </a:rPr>
              <a:t> – MD </a:t>
            </a:r>
            <a:r>
              <a:rPr lang="es-PE" sz="1400" dirty="0" err="1" smtClean="0">
                <a:solidFill>
                  <a:srgbClr val="000000"/>
                </a:solidFill>
                <a:latin typeface="Arial Narrow" pitchFamily="34" charset="0"/>
              </a:rPr>
              <a:t>Ilabaya</a:t>
            </a:r>
            <a:r>
              <a:rPr lang="es-PE" sz="1400" dirty="0" smtClean="0">
                <a:solidFill>
                  <a:srgbClr val="000000"/>
                </a:solidFill>
                <a:latin typeface="Arial Narrow" pitchFamily="34" charset="0"/>
              </a:rPr>
              <a:t> – </a:t>
            </a:r>
            <a:r>
              <a:rPr lang="es-PE" sz="1400" dirty="0" err="1" smtClean="0">
                <a:solidFill>
                  <a:srgbClr val="000000"/>
                </a:solidFill>
                <a:latin typeface="Arial Narrow" pitchFamily="34" charset="0"/>
              </a:rPr>
              <a:t>Southern</a:t>
            </a:r>
            <a:r>
              <a:rPr lang="es-PE" sz="1400" dirty="0" smtClean="0">
                <a:solidFill>
                  <a:srgbClr val="000000"/>
                </a:solidFill>
                <a:latin typeface="Arial Narrow" pitchFamily="34" charset="0"/>
              </a:rPr>
              <a:t> Perú</a:t>
            </a:r>
            <a:endParaRPr lang="es-PE" sz="14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cxnSp>
        <p:nvCxnSpPr>
          <p:cNvPr id="21" name="20 Conector recto"/>
          <p:cNvCxnSpPr/>
          <p:nvPr/>
        </p:nvCxnSpPr>
        <p:spPr>
          <a:xfrm flipV="1">
            <a:off x="4607200" y="1967425"/>
            <a:ext cx="0" cy="471114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033763" y="2251946"/>
            <a:ext cx="410470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s-PE" sz="1400" dirty="0" smtClean="0">
                <a:solidFill>
                  <a:srgbClr val="000000"/>
                </a:solidFill>
                <a:latin typeface="Arial Narrow" pitchFamily="34" charset="0"/>
              </a:rPr>
              <a:t>Agua y Alcantarillado – MD Majes – Banco de Crédito</a:t>
            </a:r>
            <a:endParaRPr lang="es-PE" sz="14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cxnSp>
        <p:nvCxnSpPr>
          <p:cNvPr id="23" name="22 Conector recto"/>
          <p:cNvCxnSpPr/>
          <p:nvPr/>
        </p:nvCxnSpPr>
        <p:spPr>
          <a:xfrm flipH="1">
            <a:off x="2466117" y="1948240"/>
            <a:ext cx="2141083" cy="0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4552920" y="2636912"/>
            <a:ext cx="410470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s-PE" sz="1400" dirty="0">
                <a:solidFill>
                  <a:srgbClr val="000000"/>
                </a:solidFill>
                <a:latin typeface="Arial Narrow" pitchFamily="34" charset="0"/>
              </a:rPr>
              <a:t>Hospital en </a:t>
            </a:r>
            <a:r>
              <a:rPr lang="es-PE" sz="1400" dirty="0" err="1">
                <a:solidFill>
                  <a:srgbClr val="000000"/>
                </a:solidFill>
                <a:latin typeface="Arial Narrow" pitchFamily="34" charset="0"/>
              </a:rPr>
              <a:t>Macusani</a:t>
            </a:r>
            <a:r>
              <a:rPr lang="es-PE" sz="1400" dirty="0">
                <a:solidFill>
                  <a:srgbClr val="000000"/>
                </a:solidFill>
                <a:latin typeface="Arial Narrow" pitchFamily="34" charset="0"/>
              </a:rPr>
              <a:t> – GR Puno – Telefónica-BCP-Pacífico</a:t>
            </a:r>
          </a:p>
        </p:txBody>
      </p:sp>
      <p:cxnSp>
        <p:nvCxnSpPr>
          <p:cNvPr id="42" name="41 Conector recto"/>
          <p:cNvCxnSpPr/>
          <p:nvPr/>
        </p:nvCxnSpPr>
        <p:spPr>
          <a:xfrm flipH="1">
            <a:off x="4607201" y="2405834"/>
            <a:ext cx="400260" cy="11290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 flipV="1">
            <a:off x="3977783" y="2060848"/>
            <a:ext cx="0" cy="723738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 flipH="1">
            <a:off x="2460080" y="2064616"/>
            <a:ext cx="1517703" cy="0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 flipH="1">
            <a:off x="3986255" y="2788737"/>
            <a:ext cx="576920" cy="2063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AutoShape 4" descr="data:image/jpeg;base64,/9j/4AAQSkZJRgABAQAAAQABAAD/2wCEAAkGBhASDxQTExQWFBISGB4YGRYVGRgeGhsfFhcYGxsaHBgYHyYeFyUjGh0fJS8sJzMpODgvGSoyNzAqNSYrLCkBCQoKDgwOGA8PFDUeHiU1NTUpNTUpKioxNTUpNSwtNS8pNTY1Lio1Lyk2NDUpKSk1MzUuKykpKTYpLC8pKiwpNf/AABEIAE0A8AMBIgACEQEDEQH/xAAcAAEAAwEBAQEBAAAAAAAAAAAABAUGBwEDAgj/xAA9EAACAQMDAgQEBAIGCwAAAAABAgMABBEFEiEGMQcTQVEUImGRMnGBknKxQlKCoaLBFSMzVWJlc8LS4fD/xAAZAQEBAQEBAQAAAAAAAAAAAAAAAQUEAwL/xAArEQEBAAIBAQMMAwAAAAAAAAAAAQIDEQQxQWEhIzJRcYGSscHR4fATFCL/2gAMAwEAAhEDEQA/AOsUpSopSleE0HtKUoFKUoFKUoFKUoFKUoFKUoFKUoFKUoFKUoFKUoFKUoFKUoFKUoFRdT1BYImkZXYL/RjUsxPoAq1JJxXOdb6hjmnZ4tZEEfAEaI+Bj1J9STUte+jVdmXh7L9JUvUOtzMmw2WooPXy1Kk/TcOazs0Fi5y2n6mx92Mh/nUj/SX/AD8/skr6rPKY3kXW5GSMZZhFJgfTPbJ9BUamOE1+jOPj+z86fewQkGKy1VCP6rSY+3Y1pl8RYEuEguI5Ld3AOZChxntv2E7M/X9cVUeHfWcbrIt1ds0pf5BOwA2Acbc8ZJznn2qVrXhxZXc7z/EMpkOWCtGwzj0zyKry2TX/ACXHdLPHy1uqVU9PwRwRLbi484oPl3FN4UemF7gVbVWXlOLwUpSj5KUpQKUpQKUpQKUpQKUpQKUpQKUpQKUpQKUpQKUpQRNXaUW8hiVXk2/KrnCknjDH2xmsILPU/wDd+nf4f/Ktp1HbxvZzLKrPHsLMqHDEJ83B9+KpujtFsfhRPaKUMynEjkPIh5GMngYPOKldmnOYa7lx3+r8z5MnH1EY7+O2urWwjBYCQogO3d6E7sKe3ftmtl1d0at7bRxJJ5CxtuUKo2HIxyox29CPeudal4T6iHYrsmySdwfBOfUh8cn86/Ft01r0AxGs6AeiSjH2D1Gjlr15XHPVuks/e9PfwYuvSeEj6hx/lXqeC1z6zwj9GP8AlUOSbqNe/wAZx9Cf5A1AuOrNaj/HLcJ/GpH81o95/Zy7NuNbjpPwyms7tJ/iEYLkFVRhkMCMZJ/+xWk6x6ti061M8il8sEVF7sxyQMntwCf0rA9A9aajcX0cLy+ZGcl8omcKpP4gARzitV4gpp9yIrC6kaOS5O6FgDwy5Gd34fXGD7+lWMjrsds2edst47nz6c8QpJrz4S6tHtJinmLubcCoGeTgbTjP2I4NQLjxYeWV00+xmvViOGlXIT9MKc/TOM+1Z621y+WHVNNlkFy9rbOY7hB820bQylu5+RvXkYIyfTW+E9/aDR4AjopQN5oLKCH3Ektn6Y59qriTOkPEKC+SXKNBNbAmWKTuoGckHjIBGD2x+orzQ+vluNLmvzCY44g5ClgS3lj3wMZbiud6hqglvdZvrfmBLUw+YOzvJ5ceQfXsx/QH1qXqeoxQdJQQxurSXIC7VIJJaQu4wOeMYoNDf+LEkVpDdfASmCVNxcMNikuyBS23knaD/ar6XPinLFarPLYSx+ZIkcSOwBk8xGbcMr2AA/dVR4j2RTT9L00cNLJHGR/01VW/xvmvp4oW0lxqWmWMDiNhulDYyEwQFYj1wIzQbDqnrEWctpF5ZkkvJPLUBsY5UFu3IBYVS3PifKbu4t7awmuvhn2M8bcZ5HI2nHIP2rLx2F0Oo7aO8uvivhImnLbAoUBWbGB+Smo3h7oupXEU93bXyWguZmLKyKxYgk5ywPqxFBtdW8SZYGtYvgZXubpC/kBhvTDEAHjkkKTUrpvxGiuXnilhktbi2QyPFL32qMkg8duO/v61geqdTvE1q4uLcJK+mWyBjICRghVdgFI5y5b7+1fdrCRNNvdYnnSae9g8tPKGFQSlUI5xyANuPTB75zQbPoHxKj1N5UERieJQ2CwbcCcE8AYwcfuqy6T6uF81ztjKJbSmIMWB3kZyQMccY/dXM/L/ANEPpd5jastm0cv8ZUyLn9WX9lbTwZsDHpEbn8U7vIT75baD9loLHrDr+CwKR7HnuZfwQRcsecAn2BPbuTiqS18WHjnSLULKWyEpwkjklf7WVGB74zj1qBpVzFH1Zd/EkK7RgW5cgDkR8KT2JXcB+orXdR9SaYkkVtclJZJWGyIJ5pyeASoB25zgZ+v1oIvVniLFaTLbRRSXV24yIYvQHtuIB7jnAB454qBo/iiWu0tb20kspZuIy5JVieAMkDueMjPNVXQVxEmvaos5C3DPiPeQMoGbIXP/AA7OPYU8UryK6vNPsoGD3InDkpg+WvGckdu27Hsn5UF1rfiU8V9NaQWUt08Ch3MZ7AhSflwTxkCvzP4s2w0sXyRs3+sERiJAYPjJGeQfl5rH9N2Wp3l9qV3YzxQiSZoi8i5YgEldvynGBj+6vh1R0c1qmnaZC4knuJ2nd2HylgFVTt5O0DP2oN7ofiR5t6tnc2k1pPKMxiTkNwTjsMdj9sVAg8VZ5nlFtps9wkUjRl42yCVP0XjI5/Wo79KXsUz6pqNykslnC5iSJdqghWIzwB+I9vUnvVJ4adMambKOSDUEt4pnLmLYrMfm2k5IJyQtBrdW8SZYrqO1jsZZrhoVmaNGG5NwyVIxztHf86tOjeuYtQ81RG8M8BAkik7rnIzn15BH0rl2q9QXkWqanqFssbLbstuxkUttVjt3AAjsY8H+KuheHXSrQCW8lnW4nvsOXjGE2n5ht4HfPsOwGOKDZkZ79q4d1Fb3ek3jrBI8cUh3xlT8pHsQeCV7c/T3ruVV2u6DBeQmKZcr3BH4lP8AWU+hqV19J1E05f6nON7XIbbxZ1Je7RyfxRj/ALNtXWn+NL5Ant1I9TGxB+zZH99U3UHhbewEmIfERehT8YH1Tv8AbNZKaykQ4ZHU+zKR/MVG7jo6TdOcZPd5H9E6D1Db3kXmQtkDgg8Mp9mHpVkeRg8j2Ncf8HkmW9f5WETRHccHbkFSvPbPf7muwV9Rg9XpmnbccbzEKDRbdJTMkSJKw2llUAkEg4OPqBULqfpC01CNUuELbDlWUlWXPfDD3wODnt9KuqUc1tvbVH0x0XZ2CstvHgyfjZzuZsdgSfT6DFUl94OaTLKZPKdNxyVjcqn7cHH5DFbelEVdr0xZx2ptUhQW7Aho/Rs99x7k/XOeKodJ8I9Kt51mSJmdDuUSOWVSOx2+uPTOa2VKCp1Lpi2nuYLiRWMttkx/MQoJOclex/8AVH6YtjfLelWNwqeWDuO0DBH4e3qfvVtSgo5ejLRrie4Kv5tzEYXbefwMApCj+jwO4qms/CDSopEdY5N0bBhmViMqQRkevIra0oKfT+lLWGa4mVSXu/8Aa72LBu/GDwByeKr18N7AWbWeJPh2cSbPNbhh7HuB9PetRSgp+oek7W9gWCdCY0IZQrFSCoKjkfQ4qdpemx28EcMQxHEoVQTngfU96lUoKLqbomyvwvxEe5k4V1JVwPbcO4+hzUbpvw50+xk8yGImX0kkYswz7Z4X9BmtNSgzfU3h7YX7iSeM+YBjzI2KsQOwJHDfqK/fTfQVhY7jbxYdhgyMSz4PoGP4f0xWhpQVXTnTNvYwmK3UqjMXO5ixJIAzk/QCvLrpe2kvYrx1YzwLtQ7jtAO7+j2z8xq2pQQ9X0qO5gkglyY5RtYKSCRkHuO3as5pPhVpttPHNEkgkiO5d0jEZH0PBrX0oKLT+irOGK4iVCUuyTKHYsWLAg8nt3z+fNTdB0KKzgWCHd5aE7Q7FiMnOAT6Z9PrVhSgUpSgV4wB78/nXtKAKUpQKUpQKUpQKUpQKUpQKUpQKUpQKUpQKUpQKUpQKUpQKUpQKUpQf//Z"/>
          <p:cNvSpPr>
            <a:spLocks noChangeAspect="1" noChangeArrowheads="1"/>
          </p:cNvSpPr>
          <p:nvPr/>
        </p:nvSpPr>
        <p:spPr bwMode="auto">
          <a:xfrm>
            <a:off x="0" y="-350838"/>
            <a:ext cx="228600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" name="AutoShape 6" descr="data:image/jpeg;base64,/9j/4AAQSkZJRgABAQAAAQABAAD/2wCEAAkGBhASDxQTExQWFBISGB4YGRYVGRgeGhsfFhcYGxsaHBgYHyYeFyUjGh0fJS8sJzMpODgvGSoyNzAqNSYrLCkBCQoKDgwOGA8PFDUeHiU1NTUpNTUpKioxNTUpNSwtNS8pNTY1Lio1Lyk2NDUpKSk1MzUuKykpKTYpLC8pKiwpNf/AABEIAE0A8AMBIgACEQEDEQH/xAAcAAEAAwEBAQEBAAAAAAAAAAAABAUGBwEDAgj/xAA9EAACAQMDAgQEBAIGCwAAAAABAgMABBEFEiEGMQcTQVEUImGRMnGBknKxQlKCoaLBFSMzVWJlc8LS4fD/xAAZAQEBAQEBAQAAAAAAAAAAAAAAAQUEAwL/xAArEQEBAAIBAQMMAwAAAAAAAAAAAQIDEQQxQWEhIzJRcYGSscHR4fATFCL/2gAMAwEAAhEDEQA/AOsUpSopSleE0HtKUoFKUoFKUoFKUoFKUoFKUoFKUoFKUoFKUoFKUoFKUoFKUoFKUoFRdT1BYImkZXYL/RjUsxPoAq1JJxXOdb6hjmnZ4tZEEfAEaI+Bj1J9STUte+jVdmXh7L9JUvUOtzMmw2WooPXy1Kk/TcOazs0Fi5y2n6mx92Mh/nUj/SX/AD8/skr6rPKY3kXW5GSMZZhFJgfTPbJ9BUamOE1+jOPj+z86fewQkGKy1VCP6rSY+3Y1pl8RYEuEguI5Ld3AOZChxntv2E7M/X9cVUeHfWcbrIt1ds0pf5BOwA2Acbc8ZJznn2qVrXhxZXc7z/EMpkOWCtGwzj0zyKry2TX/ACXHdLPHy1uqVU9PwRwRLbi484oPl3FN4UemF7gVbVWXlOLwUpSj5KUpQKUpQKUpQKUpQKUpQKUpQKUpQKUpQKUpQKUpQRNXaUW8hiVXk2/KrnCknjDH2xmsILPU/wDd+nf4f/Ktp1HbxvZzLKrPHsLMqHDEJ83B9+KpujtFsfhRPaKUMynEjkPIh5GMngYPOKldmnOYa7lx3+r8z5MnH1EY7+O2urWwjBYCQogO3d6E7sKe3ftmtl1d0at7bRxJJ5CxtuUKo2HIxyox29CPeudal4T6iHYrsmySdwfBOfUh8cn86/Ft01r0AxGs6AeiSjH2D1Gjlr15XHPVuks/e9PfwYuvSeEj6hx/lXqeC1z6zwj9GP8AlUOSbqNe/wAZx9Cf5A1AuOrNaj/HLcJ/GpH81o95/Zy7NuNbjpPwyms7tJ/iEYLkFVRhkMCMZJ/+xWk6x6ti061M8il8sEVF7sxyQMntwCf0rA9A9aajcX0cLy+ZGcl8omcKpP4gARzitV4gpp9yIrC6kaOS5O6FgDwy5Gd34fXGD7+lWMjrsds2edst47nz6c8QpJrz4S6tHtJinmLubcCoGeTgbTjP2I4NQLjxYeWV00+xmvViOGlXIT9MKc/TOM+1Z621y+WHVNNlkFy9rbOY7hB820bQylu5+RvXkYIyfTW+E9/aDR4AjopQN5oLKCH3Ektn6Y59qriTOkPEKC+SXKNBNbAmWKTuoGckHjIBGD2x+orzQ+vluNLmvzCY44g5ClgS3lj3wMZbiud6hqglvdZvrfmBLUw+YOzvJ5ceQfXsx/QH1qXqeoxQdJQQxurSXIC7VIJJaQu4wOeMYoNDf+LEkVpDdfASmCVNxcMNikuyBS23knaD/ar6XPinLFarPLYSx+ZIkcSOwBk8xGbcMr2AA/dVR4j2RTT9L00cNLJHGR/01VW/xvmvp4oW0lxqWmWMDiNhulDYyEwQFYj1wIzQbDqnrEWctpF5ZkkvJPLUBsY5UFu3IBYVS3PifKbu4t7awmuvhn2M8bcZ5HI2nHIP2rLx2F0Oo7aO8uvivhImnLbAoUBWbGB+Smo3h7oupXEU93bXyWguZmLKyKxYgk5ywPqxFBtdW8SZYGtYvgZXubpC/kBhvTDEAHjkkKTUrpvxGiuXnilhktbi2QyPFL32qMkg8duO/v61geqdTvE1q4uLcJK+mWyBjICRghVdgFI5y5b7+1fdrCRNNvdYnnSae9g8tPKGFQSlUI5xyANuPTB75zQbPoHxKj1N5UERieJQ2CwbcCcE8AYwcfuqy6T6uF81ztjKJbSmIMWB3kZyQMccY/dXM/L/ANEPpd5jastm0cv8ZUyLn9WX9lbTwZsDHpEbn8U7vIT75baD9loLHrDr+CwKR7HnuZfwQRcsecAn2BPbuTiqS18WHjnSLULKWyEpwkjklf7WVGB74zj1qBpVzFH1Zd/EkK7RgW5cgDkR8KT2JXcB+orXdR9SaYkkVtclJZJWGyIJ5pyeASoB25zgZ+v1oIvVniLFaTLbRRSXV24yIYvQHtuIB7jnAB454qBo/iiWu0tb20kspZuIy5JVieAMkDueMjPNVXQVxEmvaos5C3DPiPeQMoGbIXP/AA7OPYU8UryK6vNPsoGD3InDkpg+WvGckdu27Hsn5UF1rfiU8V9NaQWUt08Ch3MZ7AhSflwTxkCvzP4s2w0sXyRs3+sERiJAYPjJGeQfl5rH9N2Wp3l9qV3YzxQiSZoi8i5YgEldvynGBj+6vh1R0c1qmnaZC4knuJ2nd2HylgFVTt5O0DP2oN7ofiR5t6tnc2k1pPKMxiTkNwTjsMdj9sVAg8VZ5nlFtps9wkUjRl42yCVP0XjI5/Wo79KXsUz6pqNykslnC5iSJdqghWIzwB+I9vUnvVJ4adMambKOSDUEt4pnLmLYrMfm2k5IJyQtBrdW8SZYrqO1jsZZrhoVmaNGG5NwyVIxztHf86tOjeuYtQ81RG8M8BAkik7rnIzn15BH0rl2q9QXkWqanqFssbLbstuxkUttVjt3AAjsY8H+KuheHXSrQCW8lnW4nvsOXjGE2n5ht4HfPsOwGOKDZkZ79q4d1Fb3ek3jrBI8cUh3xlT8pHsQeCV7c/T3ruVV2u6DBeQmKZcr3BH4lP8AWU+hqV19J1E05f6nON7XIbbxZ1Je7RyfxRj/ALNtXWn+NL5Ant1I9TGxB+zZH99U3UHhbewEmIfERehT8YH1Tv8AbNZKaykQ4ZHU+zKR/MVG7jo6TdOcZPd5H9E6D1Db3kXmQtkDgg8Mp9mHpVkeRg8j2Ncf8HkmW9f5WETRHccHbkFSvPbPf7muwV9Rg9XpmnbccbzEKDRbdJTMkSJKw2llUAkEg4OPqBULqfpC01CNUuELbDlWUlWXPfDD3wODnt9KuqUc1tvbVH0x0XZ2CstvHgyfjZzuZsdgSfT6DFUl94OaTLKZPKdNxyVjcqn7cHH5DFbelEVdr0xZx2ptUhQW7Aho/Rs99x7k/XOeKodJ8I9Kt51mSJmdDuUSOWVSOx2+uPTOa2VKCp1Lpi2nuYLiRWMttkx/MQoJOclex/8AVH6YtjfLelWNwqeWDuO0DBH4e3qfvVtSgo5ejLRrie4Kv5tzEYXbefwMApCj+jwO4qms/CDSopEdY5N0bBhmViMqQRkevIra0oKfT+lLWGa4mVSXu/8Aa72LBu/GDwByeKr18N7AWbWeJPh2cSbPNbhh7HuB9PetRSgp+oek7W9gWCdCY0IZQrFSCoKjkfQ4qdpemx28EcMQxHEoVQTngfU96lUoKLqbomyvwvxEe5k4V1JVwPbcO4+hzUbpvw50+xk8yGImX0kkYswz7Z4X9BmtNSgzfU3h7YX7iSeM+YBjzI2KsQOwJHDfqK/fTfQVhY7jbxYdhgyMSz4PoGP4f0xWhpQVXTnTNvYwmK3UqjMXO5ixJIAzk/QCvLrpe2kvYrx1YzwLtQ7jtAO7+j2z8xq2pQQ9X0qO5gkglyY5RtYKSCRkHuO3as5pPhVpttPHNEkgkiO5d0jEZH0PBrX0oKLT+irOGK4iVCUuyTKHYsWLAg8nt3z+fNTdB0KKzgWCHd5aE7Q7FiMnOAT6Z9PrVhSgUpSgV4wB78/nXtKAKUpQKUpQKUpQKUpQKUpQKUpQKUpQKUpQKUpQKUpQKUpQKUpQKUpQf//Z"/>
          <p:cNvSpPr>
            <a:spLocks noChangeAspect="1" noChangeArrowheads="1"/>
          </p:cNvSpPr>
          <p:nvPr/>
        </p:nvSpPr>
        <p:spPr bwMode="auto">
          <a:xfrm>
            <a:off x="152400" y="-198438"/>
            <a:ext cx="228600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3" name="AutoShape 11" descr="data:image/jpeg;base64,/9j/4AAQSkZJRgABAQAAAQABAAD/2wCEAAkGBhQQDxUSExIUFBQUFB4UFxUXFRwVFhQUHBUfFR0YFhQfHCgeHRomHB4cIS8gIygpLCwsFx4xNjA2NScuLSkBCQoKDQwNGg8PGCwkHyAsMCkqKSosKS0sKSkyLCwsNSksLCwsLCk2LCwsLCkqLCopMikpLCksLCksLCksLCksKf/AABEIACcAoQMBIgACEQEDEQH/xAAbAAABBQEBAAAAAAAAAAAAAAAAAQQFBgcDAv/EAEAQAAIBAgQDAwcJBQkAAAAAAAECAwARBAUSIQYHMSJBURMXMlRhcXMUNDWRkqGxs9EkQlKTwhUjJTNygYLBw//EABkBAAMBAQEAAAAAAAAAAAAAAAABAwIEBf/EACMRAAIDAAEDBAMAAAAAAAAAAAABAgMREgQhURMxM4EjMkH/2gAMAwEAAhEDEQA/ANK464qfL4EkRFctJosxIt2Wa+3u++qT555/V4vtNU3zmH7FF8cflvWdcJcLNmEzRLIselNZJUttq02AHXr4iu6mur0+U0cVtk+fGJahzom9Xi+01Hnon9Wi+01SuD5MQj/MxEr/AOkLGP8As/fTTjrgbC4PL2kijIcOo1lixsTY+yjenbxIf5kt0keDeY8uOxYgeGNAUZrqzEi1vH31oF6w/lR9KL8J/wCmtoxkJdCoZkJ/eW1x7rgio9RXGE8RSqblDWd716FUvgbGTT+UeWd2EchQL2QpFurdm5P1VcQ9Raw1Xapx5HSiuRlHjXPC41ZVDowZT0PjvalhXkvI4pa5a6XXSwWnu9LeqPzN4kmwcULQOFLuVJIDbBbjr0q4wPdFJPUC/wBV604tLQUk3h3orwHo11k0e6K8a6ZZ1imjw00iEakid1v/ABKhIv8A708FqH96Wqhy3z2XF4NpZn1N5VlvYAWAB6D31bgaJRcXjBNNahaKL0Uhme85vmUXxx+W9V7k189l+B/6CrDzm+ZRfHH5b1RuAeJ48vnkllDsGi0KEAJvrDd522FehWnLp2kcM2ld3N5qm81z/hrfET8agcZzq6iLCn3vJb7lU/jVV4i5gYnHRGKQRLGSDZEN7g3HaLH7rVKrprOSeFLLo8Wkx3yn+lF+DJ+K1tz9KxHlP9KL8GT+mtnxsjhCUXW3cpbSDv8AxW2p9X8oqPjKfy/i1QYpbkXmYXBsRdbXB8a48OZP8qinEs0zBZmUASFdwALkjcm3ibeynvC+V4nCCUNGjCRjINMnRrejuPHv9td+HcuxGHScNEpLu0q2kHU/unb2dagc0IS4xTXkjMo1TZTMHkf+7aQBg1mIS9gT3jxrxlUQwuWjFh5CywmyFz5PUeyOx0qRyHI5o8LNh3VB5TWVYPqHb7rWvXjK8lxDYL5JOkaIIymoNqZj1BAGwAPtNPTKrl27eyGP9nYkxJJFHKJ9nMzTKQ/eQVDW0m9gLDrXXMMPJLmawmeRFkgLEK3o+ITawv49dqeZXBj441w7LFZeyJ9Wo6BbpH3tbpuO7avUuW4kY9cSIlZUjMVjKAzb+l6Nh7qNNKttL3/mlU5nZV8lwWGi1tIRK1mb0jdb29m9JxPks2XwRY1MXM8xdRJqbsMWF9kHRb7W32qy8xOGJsfHCsIXsMWbU1rArbbbeofOOGcyxix4WUw+RRheYX1OANIZlv6Vu4AC/wBVUi4uKTZ08cbxHri/M1niwkkuLbDxSRrI0Eas0spNrhSD4bC/f3Ux4Jzcpm5w8LTnDyITonJ1qwS97Nv1B69b1KcR8HYhMThsRgwj/J41iEchsAFBANtr31e+9qXKuFMYM0TGzmI3U6wjHsEoUCqDckAW3v40lw4jyWkLwzl0mPxmNifEzpGrk6Ucgk+UYKLm9lG+w67XrrwfjpRBmWGeRnWCJ9JY3I2kX6ja9qsfBfCs2DxeLllC6Zmumlrm3lGbcW260zyXg3EQvmDNo/aUdY7Nc3YuRq229IU3KOv6DjLEUfJs3kOEhwETGIz4glpblQFuAFDDuuLn/iO81tWS5aMNCsSlm0j0mOpmPezE95NZ4vLOZstELaBiI5jJGQ22kgAqWtt0v06qDV/4dWdcMi4kL5ZRpYq2oNbYNf2isXSi/wBTdSafclKKKK5y5AcX8KjMIliZygVw9wATfSVtY++qn5lY/WZP5a/rSUVWNs4rEybrjJ60L5lY/WpP5a/rR5lY/WpPsL+tFFb9ezyZ9GHgluF+Wq4HEidZ3chGXSVAHat3g37qugFFFSlJyespGKSxBpo00UVk1gaaNNFFAsDTSaKKKBgFpdFFFABoo00UUAGmjQKKKWAGmjTRRTAWiiigD//Z"/>
          <p:cNvSpPr>
            <a:spLocks noChangeAspect="1" noChangeArrowheads="1"/>
          </p:cNvSpPr>
          <p:nvPr/>
        </p:nvSpPr>
        <p:spPr bwMode="auto">
          <a:xfrm>
            <a:off x="0" y="-174625"/>
            <a:ext cx="15335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" name="AutoShape 13" descr="data:image/jpeg;base64,/9j/4AAQSkZJRgABAQAAAQABAAD/2wCEAAkGBhQQDxUSExIUFBQUFB4UFxUXFRwVFhQUHBUfFR0YFhQfHCgeHRomHB4cIS8gIygpLCwsFx4xNjA2NScuLSkBCQoKDQwNGg8PGCwkHyAsMCkqKSosKS0sKSkyLCwsNSksLCwsLCk2LCwsLCkqLCopMikpLCksLCksLCksLCksKf/AABEIACcAoQMBIgACEQEDEQH/xAAbAAABBQEBAAAAAAAAAAAAAAAAAQQFBgcDAv/EAEAQAAIBAgQDAwcJBQkAAAAAAAECAwARBAUSIQYHMSJBURMXMlRhcXMUNDWRkqGxs9EkQlKTwhUjJTNygYLBw//EABkBAAMBAQEAAAAAAAAAAAAAAAABAwIEBf/EACMRAAIDAAEDBAMAAAAAAAAAAAABAgMREgQhURMxM4EjMkH/2gAMAwEAAhEDEQA/ANK464qfL4EkRFctJosxIt2Wa+3u++qT555/V4vtNU3zmH7FF8cflvWdcJcLNmEzRLIselNZJUttq02AHXr4iu6mur0+U0cVtk+fGJahzom9Xi+01Hnon9Wi+01SuD5MQj/MxEr/AOkLGP8As/fTTjrgbC4PL2kijIcOo1lixsTY+yjenbxIf5kt0keDeY8uOxYgeGNAUZrqzEi1vH31oF6w/lR9KL8J/wCmtoxkJdCoZkJ/eW1x7rgio9RXGE8RSqblDWd716FUvgbGTT+UeWd2EchQL2QpFurdm5P1VcQ9Raw1Xapx5HSiuRlHjXPC41ZVDowZT0PjvalhXkvI4pa5a6XXSwWnu9LeqPzN4kmwcULQOFLuVJIDbBbjr0q4wPdFJPUC/wBV604tLQUk3h3orwHo11k0e6K8a6ZZ1imjw00iEakid1v/ABKhIv8A708FqH96Wqhy3z2XF4NpZn1N5VlvYAWAB6D31bgaJRcXjBNNahaKL0Uhme85vmUXxx+W9V7k189l+B/6CrDzm+ZRfHH5b1RuAeJ48vnkllDsGi0KEAJvrDd522FehWnLp2kcM2ld3N5qm81z/hrfET8agcZzq6iLCn3vJb7lU/jVV4i5gYnHRGKQRLGSDZEN7g3HaLH7rVKrprOSeFLLo8Wkx3yn+lF+DJ+K1tz9KxHlP9KL8GT+mtnxsjhCUXW3cpbSDv8AxW2p9X8oqPjKfy/i1QYpbkXmYXBsRdbXB8a48OZP8qinEs0zBZmUASFdwALkjcm3ibeynvC+V4nCCUNGjCRjINMnRrejuPHv9td+HcuxGHScNEpLu0q2kHU/unb2dagc0IS4xTXkjMo1TZTMHkf+7aQBg1mIS9gT3jxrxlUQwuWjFh5CywmyFz5PUeyOx0qRyHI5o8LNh3VB5TWVYPqHb7rWvXjK8lxDYL5JOkaIIymoNqZj1BAGwAPtNPTKrl27eyGP9nYkxJJFHKJ9nMzTKQ/eQVDW0m9gLDrXXMMPJLmawmeRFkgLEK3o+ITawv49dqeZXBj441w7LFZeyJ9Wo6BbpH3tbpuO7avUuW4kY9cSIlZUjMVjKAzb+l6Nh7qNNKttL3/mlU5nZV8lwWGi1tIRK1mb0jdb29m9JxPks2XwRY1MXM8xdRJqbsMWF9kHRb7W32qy8xOGJsfHCsIXsMWbU1rArbbbeofOOGcyxix4WUw+RRheYX1OANIZlv6Vu4AC/wBVUi4uKTZ08cbxHri/M1niwkkuLbDxSRrI0Eas0spNrhSD4bC/f3Ux4Jzcpm5w8LTnDyITonJ1qwS97Nv1B69b1KcR8HYhMThsRgwj/J41iEchsAFBANtr31e+9qXKuFMYM0TGzmI3U6wjHsEoUCqDckAW3v40lw4jyWkLwzl0mPxmNifEzpGrk6Ucgk+UYKLm9lG+w67XrrwfjpRBmWGeRnWCJ9JY3I2kX6ja9qsfBfCs2DxeLllC6Zmumlrm3lGbcW260zyXg3EQvmDNo/aUdY7Nc3YuRq229IU3KOv6DjLEUfJs3kOEhwETGIz4glpblQFuAFDDuuLn/iO81tWS5aMNCsSlm0j0mOpmPezE95NZ4vLOZstELaBiI5jJGQ22kgAqWtt0v06qDV/4dWdcMi4kL5ZRpYq2oNbYNf2isXSi/wBTdSafclKKKK5y5AcX8KjMIliZygVw9wATfSVtY++qn5lY/WZP5a/rSUVWNs4rEybrjJ60L5lY/WpP5a/rR5lY/WpPsL+tFFb9ezyZ9GHgluF+Wq4HEidZ3chGXSVAHat3g37qugFFFSlJyespGKSxBpo00UVk1gaaNNFFAsDTSaKKKBgFpdFFFABoo00UUAGmjQKKKWAGmjTRRTAWiiigD//Z"/>
          <p:cNvSpPr>
            <a:spLocks noChangeAspect="1" noChangeArrowheads="1"/>
          </p:cNvSpPr>
          <p:nvPr/>
        </p:nvSpPr>
        <p:spPr bwMode="auto">
          <a:xfrm>
            <a:off x="152400" y="-22225"/>
            <a:ext cx="15335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9" name="Picture 2" descr="C:\Users\apacheco\Desktop\ANDOAS\Avance Colegio Andoas OXI Pluspetro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6" b="4484"/>
          <a:stretch/>
        </p:blipFill>
        <p:spPr bwMode="auto">
          <a:xfrm>
            <a:off x="2466119" y="4110350"/>
            <a:ext cx="3048567" cy="18056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1 CuadroTexto"/>
          <p:cNvSpPr txBox="1"/>
          <p:nvPr/>
        </p:nvSpPr>
        <p:spPr>
          <a:xfrm>
            <a:off x="5724128" y="5013176"/>
            <a:ext cx="2990173" cy="73393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PE" sz="1200" b="1" i="1" dirty="0" smtClean="0">
                <a:solidFill>
                  <a:srgbClr val="000000"/>
                </a:solidFill>
              </a:rPr>
              <a:t>Comunidad Nativa de Nueva </a:t>
            </a:r>
            <a:r>
              <a:rPr lang="es-PE" sz="1200" b="1" i="1" dirty="0" err="1" smtClean="0">
                <a:solidFill>
                  <a:srgbClr val="000000"/>
                </a:solidFill>
              </a:rPr>
              <a:t>Andoas</a:t>
            </a:r>
            <a:r>
              <a:rPr lang="es-PE" sz="1200" b="1" i="1" dirty="0" smtClean="0">
                <a:solidFill>
                  <a:srgbClr val="000000"/>
                </a:solidFill>
              </a:rPr>
              <a:t>, Región Loreto.</a:t>
            </a:r>
          </a:p>
          <a:p>
            <a:r>
              <a:rPr lang="es-PE" sz="1200" b="1" i="1" dirty="0" smtClean="0">
                <a:solidFill>
                  <a:srgbClr val="000000"/>
                </a:solidFill>
              </a:rPr>
              <a:t>Centro Educativo bilingüe para el trabajo </a:t>
            </a:r>
            <a:endParaRPr lang="es-PE" sz="1200" b="1" i="1" dirty="0">
              <a:solidFill>
                <a:srgbClr val="000000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0" y="196850"/>
            <a:ext cx="5940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ES" sz="3200" b="1" dirty="0" smtClean="0">
                <a:solidFill>
                  <a:srgbClr val="C00000"/>
                </a:solidFill>
                <a:latin typeface="Calibri"/>
              </a:rPr>
              <a:t>Resultados 2009-2015</a:t>
            </a:r>
            <a:r>
              <a:rPr lang="es-ES" sz="3200" b="1" baseline="30000" dirty="0" smtClean="0">
                <a:solidFill>
                  <a:srgbClr val="C00000"/>
                </a:solidFill>
                <a:latin typeface="Calibri"/>
              </a:rPr>
              <a:t>1/ </a:t>
            </a:r>
            <a:r>
              <a:rPr lang="es-PE" sz="2400" b="1" dirty="0">
                <a:solidFill>
                  <a:srgbClr val="C00000"/>
                </a:solidFill>
                <a:latin typeface="Calibri"/>
              </a:rPr>
              <a:t>(En MM S</a:t>
            </a:r>
            <a:r>
              <a:rPr lang="es-PE" sz="2400" b="1" dirty="0" smtClean="0">
                <a:solidFill>
                  <a:srgbClr val="C00000"/>
                </a:solidFill>
                <a:latin typeface="Calibri"/>
              </a:rPr>
              <a:t>/.)</a:t>
            </a:r>
            <a:endParaRPr lang="es-PE" sz="32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4" name="49 Rectángulo"/>
          <p:cNvSpPr/>
          <p:nvPr/>
        </p:nvSpPr>
        <p:spPr>
          <a:xfrm>
            <a:off x="246241" y="6453336"/>
            <a:ext cx="274305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000" b="1" dirty="0" smtClean="0">
                <a:solidFill>
                  <a:srgbClr val="000000"/>
                </a:solidFill>
                <a:latin typeface="Arial" pitchFamily="34" charset="0"/>
              </a:rPr>
              <a:t>1/ Actualizado al 23 de Noviembre de 2015</a:t>
            </a:r>
          </a:p>
          <a:p>
            <a:r>
              <a:rPr lang="es-PE" sz="1100" b="1" dirty="0" smtClean="0">
                <a:solidFill>
                  <a:srgbClr val="000000"/>
                </a:solidFill>
                <a:latin typeface="Arial" pitchFamily="34" charset="0"/>
              </a:rPr>
              <a:t>Fuente: ProInversión</a:t>
            </a:r>
            <a:endParaRPr lang="es-PE" sz="1100" b="1" dirty="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27" name="1 Gráfico"/>
          <p:cNvGraphicFramePr>
            <a:graphicFrameLocks/>
          </p:cNvGraphicFramePr>
          <p:nvPr>
            <p:extLst/>
          </p:nvPr>
        </p:nvGraphicFramePr>
        <p:xfrm>
          <a:off x="-118725" y="1330913"/>
          <a:ext cx="6177601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5934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5" grpId="0" animBg="1"/>
      <p:bldP spid="11" grpId="0" animBg="1"/>
      <p:bldP spid="30" grpId="0" animBg="1"/>
      <p:bldP spid="24" grpId="0"/>
    </p:bldLst>
  </p:timing>
</p:sld>
</file>

<file path=ppt/theme/theme1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iseño personalizado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17250</TotalTime>
  <Words>915</Words>
  <Application>Microsoft Office PowerPoint</Application>
  <PresentationFormat>Presentación en pantalla (4:3)</PresentationFormat>
  <Paragraphs>177</Paragraphs>
  <Slides>12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Arial</vt:lpstr>
      <vt:lpstr>Arial Narrow</vt:lpstr>
      <vt:lpstr>Calibri</vt:lpstr>
      <vt:lpstr>Candara</vt:lpstr>
      <vt:lpstr>Century Gothic</vt:lpstr>
      <vt:lpstr>Verdana</vt:lpstr>
      <vt:lpstr>Wingdings</vt:lpstr>
      <vt:lpstr>Diseño personalizado</vt:lpstr>
      <vt:lpstr>1_Diseño personalizado</vt:lpstr>
      <vt:lpstr>2_Diseño personalizado</vt:lpstr>
      <vt:lpstr>Presentación de PowerPoint</vt:lpstr>
      <vt:lpstr>Obras por Impuestos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rol tiene ProInversión?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MRasmussen</dc:creator>
  <cp:lastModifiedBy>Victor Castillo Advíncula</cp:lastModifiedBy>
  <cp:revision>1680</cp:revision>
  <cp:lastPrinted>2012-11-16T21:01:02Z</cp:lastPrinted>
  <dcterms:created xsi:type="dcterms:W3CDTF">2009-03-03T17:39:46Z</dcterms:created>
  <dcterms:modified xsi:type="dcterms:W3CDTF">2015-11-30T20:35:15Z</dcterms:modified>
</cp:coreProperties>
</file>